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4"/>
  </p:sldMasterIdLst>
  <p:notesMasterIdLst>
    <p:notesMasterId r:id="rId28"/>
  </p:notesMasterIdLst>
  <p:handoutMasterIdLst>
    <p:handoutMasterId r:id="rId29"/>
  </p:handoutMasterIdLst>
  <p:sldIdLst>
    <p:sldId id="267" r:id="rId5"/>
    <p:sldId id="289" r:id="rId6"/>
    <p:sldId id="272" r:id="rId7"/>
    <p:sldId id="284" r:id="rId8"/>
    <p:sldId id="271" r:id="rId9"/>
    <p:sldId id="269" r:id="rId10"/>
    <p:sldId id="280" r:id="rId11"/>
    <p:sldId id="288" r:id="rId12"/>
    <p:sldId id="274" r:id="rId13"/>
    <p:sldId id="282" r:id="rId14"/>
    <p:sldId id="276" r:id="rId15"/>
    <p:sldId id="287" r:id="rId16"/>
    <p:sldId id="279" r:id="rId17"/>
    <p:sldId id="286" r:id="rId18"/>
    <p:sldId id="273" r:id="rId19"/>
    <p:sldId id="281" r:id="rId20"/>
    <p:sldId id="268" r:id="rId21"/>
    <p:sldId id="283" r:id="rId22"/>
    <p:sldId id="270" r:id="rId23"/>
    <p:sldId id="277" r:id="rId24"/>
    <p:sldId id="278" r:id="rId25"/>
    <p:sldId id="275" r:id="rId26"/>
    <p:sldId id="285" r:id="rId27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599" autoAdjust="0"/>
  </p:normalViewPr>
  <p:slideViewPr>
    <p:cSldViewPr>
      <p:cViewPr varScale="1">
        <p:scale>
          <a:sx n="86" d="100"/>
          <a:sy n="86" d="100"/>
        </p:scale>
        <p:origin x="562" y="5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6E31DDC-74F1-4545-BE0E-ECBEC1C64951}" type="datetime1">
              <a:rPr lang="hr-HR" smtClean="0"/>
              <a:t>17.3.2022.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7C1E55ED-C6B5-47F2-AE42-74719BC407A0}" type="datetime1">
              <a:rPr lang="hr-HR" smtClean="0"/>
              <a:pPr/>
              <a:t>17.3.2022.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6074690-7256-4BB9-AC0F-97AEAE8CDEC2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hr-HR" smtClean="0"/>
              <a:pPr algn="r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711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7FBA9C0B-E19D-49EA-90F9-4739D761BD7F}" type="datetime1">
              <a:rPr lang="hr-HR" smtClean="0"/>
              <a:t>17.3.2022.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algn="r"/>
            <a:fld id="{DF28FB93-0A08-4E7D-8E63-9EFA29F1E093}" type="slidenum">
              <a:rPr lang="hr-HR" smtClean="0"/>
              <a:pPr algn="r"/>
              <a:t>‹#›</a:t>
            </a:fld>
            <a:endParaRPr lang="hr-HR" dirty="0"/>
          </a:p>
        </p:txBody>
      </p:sp>
      <p:grpSp>
        <p:nvGrpSpPr>
          <p:cNvPr id="7" name="Grup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a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  <p:sp>
          <p:nvSpPr>
            <p:cNvPr id="9" name="Elipsa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  <p:grpSp>
          <p:nvGrpSpPr>
            <p:cNvPr id="10" name="Grup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Ravni poveznik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avni poveznik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a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  <p:sp>
          <p:nvSpPr>
            <p:cNvPr id="15" name="Elipsa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Ravni poveznik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vni poveznik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46941CCB-4E26-4A20-88FD-764C052EA579}" type="datetime1">
              <a:rPr lang="hr-HR" smtClean="0"/>
              <a:t>17.3.2022.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FDB55429-3444-47D4-8443-FD972536E695}" type="datetime1">
              <a:rPr lang="hr-HR" smtClean="0"/>
              <a:t>17.3.2022.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1C8F6C1-7396-460A-9499-4DC005DD0F14}" type="datetime1">
              <a:rPr lang="hr-HR" smtClean="0"/>
              <a:t>17.3.2022.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B387F082-21CD-4DB5-B6A1-766774AC5826}" type="datetime1">
              <a:rPr lang="hr-HR" smtClean="0"/>
              <a:t>17.3.2022.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hr-HR" smtClean="0"/>
              <a:pPr algn="r"/>
              <a:t>‹#›</a:t>
            </a:fld>
            <a:endParaRPr lang="hr-HR" dirty="0"/>
          </a:p>
        </p:txBody>
      </p:sp>
      <p:grpSp>
        <p:nvGrpSpPr>
          <p:cNvPr id="13" name="Grupa 12"/>
          <p:cNvGrpSpPr/>
          <p:nvPr/>
        </p:nvGrpSpPr>
        <p:grpSpPr>
          <a:xfrm>
            <a:off x="2239064" y="3475736"/>
            <a:ext cx="7786554" cy="54864"/>
            <a:chOff x="1679735" y="2588441"/>
            <a:chExt cx="5841437" cy="41148"/>
          </a:xfrm>
        </p:grpSpPr>
        <p:sp>
          <p:nvSpPr>
            <p:cNvPr id="14" name="Elipsa 13"/>
            <p:cNvSpPr/>
            <p:nvPr/>
          </p:nvSpPr>
          <p:spPr>
            <a:xfrm>
              <a:off x="7475452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a 14"/>
            <p:cNvSpPr/>
            <p:nvPr/>
          </p:nvSpPr>
          <p:spPr>
            <a:xfrm>
              <a:off x="167973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1770919" y="2594391"/>
              <a:ext cx="5659325" cy="29249"/>
              <a:chOff x="1758013" y="3458731"/>
              <a:chExt cx="5659325" cy="38998"/>
            </a:xfrm>
          </p:grpSpPr>
          <p:cxnSp>
            <p:nvCxnSpPr>
              <p:cNvPr id="17" name="Ravni poveznik 16"/>
              <p:cNvCxnSpPr/>
              <p:nvPr/>
            </p:nvCxnSpPr>
            <p:spPr>
              <a:xfrm>
                <a:off x="1758013" y="3458731"/>
                <a:ext cx="5659325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Ravni poveznik 17"/>
              <p:cNvCxnSpPr/>
              <p:nvPr/>
            </p:nvCxnSpPr>
            <p:spPr>
              <a:xfrm>
                <a:off x="1758013" y="3497729"/>
                <a:ext cx="5659325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74D1F628-0257-48CA-AC0B-50BB7D5FD5F6}" type="datetime1">
              <a:rPr lang="hr-HR" smtClean="0"/>
              <a:t>17.3.2022.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7198A658-4810-4DF5-8BF6-B384F57E7DD5}" type="datetime1">
              <a:rPr lang="hr-HR" smtClean="0"/>
              <a:t>17.3.2022.</a:t>
            </a:fld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4F11D78A-1DC3-4992-BDDE-E694A927C313}" type="datetime1">
              <a:rPr lang="hr-HR" smtClean="0"/>
              <a:t>17.3.2022.</a:t>
            </a:fld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DCF123F-6763-42BF-925E-3A111C18D887}" type="datetime1">
              <a:rPr lang="hr-HR" smtClean="0"/>
              <a:t>17.3.2022.</a:t>
            </a:fld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B7A865E4-6EF5-4A77-BCB1-48021989C058}" type="datetime1">
              <a:rPr lang="hr-HR" smtClean="0"/>
              <a:t>17.3.2022.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422CA4F-0587-4E53-9146-7DBEE82438BD}" type="datetime1">
              <a:rPr lang="hr-HR" smtClean="0"/>
              <a:t>17.3.2022.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sz="2400" dirty="0"/>
          </a:p>
        </p:txBody>
      </p:sp>
      <p:sp>
        <p:nvSpPr>
          <p:cNvPr id="8" name="Zaobljeni pravokutnik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r-HR" dirty="0"/>
          </a:p>
        </p:txBody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algn="r"/>
            <a:fld id="{20CABFFD-1B68-4317-9580-D0379EDA6EC9}" type="datetime1">
              <a:rPr lang="hr-HR" smtClean="0"/>
              <a:t>17.3.2022.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algn="r"/>
            <a:fld id="{DF28FB93-0A08-4E7D-8E63-9EFA29F1E093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/>
              <a:t> Pisanje stranih riječi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/>
              <a:t>virtualni jezični savjetnik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33B6922-F980-489E-883A-A7D834BFAB8E}"/>
              </a:ext>
            </a:extLst>
          </p:cNvPr>
          <p:cNvSpPr txBox="1"/>
          <p:nvPr/>
        </p:nvSpPr>
        <p:spPr>
          <a:xfrm>
            <a:off x="6238428" y="5301208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Jezični savjeti preporuka su mrežne stranice bolje.hr.</a:t>
            </a:r>
          </a:p>
          <a:p>
            <a:r>
              <a:rPr lang="hr-HR" dirty="0">
                <a:solidFill>
                  <a:schemeClr val="tx2"/>
                </a:solidFill>
              </a:rPr>
              <a:t>Savjete izabrali učenici 4. c.</a:t>
            </a:r>
          </a:p>
          <a:p>
            <a:r>
              <a:rPr lang="hr-HR" dirty="0">
                <a:solidFill>
                  <a:schemeClr val="tx2"/>
                </a:solidFill>
              </a:rPr>
              <a:t>Savjete objedinio i uredio Šimun </a:t>
            </a:r>
            <a:r>
              <a:rPr lang="hr-HR" dirty="0" err="1">
                <a:solidFill>
                  <a:schemeClr val="tx2"/>
                </a:solidFill>
              </a:rPr>
              <a:t>Šabijan</a:t>
            </a:r>
            <a:r>
              <a:rPr lang="hr-HR" dirty="0">
                <a:solidFill>
                  <a:schemeClr val="tx2"/>
                </a:solidFill>
              </a:rPr>
              <a:t>, 4. c.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F6E741-2630-4F57-A682-45E9A3D3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052736"/>
            <a:ext cx="9751060" cy="864096"/>
          </a:xfrm>
        </p:spPr>
        <p:txBody>
          <a:bodyPr>
            <a:normAutofit fontScale="90000"/>
          </a:bodyPr>
          <a:lstStyle/>
          <a:p>
            <a:r>
              <a:rPr lang="en-GB" dirty="0"/>
              <a:t>custom-made / custom made &gt; </a:t>
            </a:r>
            <a:r>
              <a:rPr lang="en-GB" dirty="0" err="1"/>
              <a:t>izrađen</a:t>
            </a:r>
            <a:r>
              <a:rPr lang="en-GB" dirty="0"/>
              <a:t> po </a:t>
            </a:r>
            <a:r>
              <a:rPr lang="en-GB" dirty="0" err="1"/>
              <a:t>želji</a:t>
            </a:r>
            <a:r>
              <a:rPr lang="en-GB" dirty="0"/>
              <a:t> </a:t>
            </a:r>
            <a:r>
              <a:rPr lang="en-GB" dirty="0" err="1"/>
              <a:t>naručitelja</a:t>
            </a:r>
            <a:r>
              <a:rPr lang="en-GB" dirty="0"/>
              <a:t>, po </a:t>
            </a:r>
            <a:r>
              <a:rPr lang="en-GB" dirty="0" err="1"/>
              <a:t>narudžbi</a:t>
            </a:r>
            <a:r>
              <a:rPr lang="en-GB" dirty="0"/>
              <a:t>, po </a:t>
            </a:r>
            <a:r>
              <a:rPr lang="en-GB" dirty="0" err="1"/>
              <a:t>mjeri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C9E50F-941F-4BFE-8D6D-0787B00E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2204864"/>
            <a:ext cx="9751060" cy="4272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/>
              <a:t>U </a:t>
            </a:r>
            <a:r>
              <a:rPr lang="en-GB" dirty="0" err="1"/>
              <a:t>engleskome</a:t>
            </a:r>
            <a:r>
              <a:rPr lang="en-GB" dirty="0"/>
              <a:t> se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izrazom</a:t>
            </a:r>
            <a:r>
              <a:rPr lang="en-GB" dirty="0"/>
              <a:t> custom-made </a:t>
            </a:r>
            <a:r>
              <a:rPr lang="en-GB" dirty="0" err="1"/>
              <a:t>označuje</a:t>
            </a:r>
            <a:r>
              <a:rPr lang="en-GB" dirty="0"/>
              <a:t> ono </a:t>
            </a:r>
            <a:r>
              <a:rPr lang="en-GB" dirty="0" err="1"/>
              <a:t>što</a:t>
            </a:r>
            <a:r>
              <a:rPr lang="en-GB" dirty="0"/>
              <a:t> je </a:t>
            </a:r>
            <a:r>
              <a:rPr lang="en-GB" dirty="0" err="1"/>
              <a:t>izrađeno</a:t>
            </a:r>
            <a:r>
              <a:rPr lang="en-GB" dirty="0"/>
              <a:t> po </a:t>
            </a:r>
            <a:r>
              <a:rPr lang="en-GB" dirty="0" err="1"/>
              <a:t>čijoj</a:t>
            </a:r>
            <a:r>
              <a:rPr lang="en-GB" dirty="0"/>
              <a:t> </a:t>
            </a:r>
            <a:r>
              <a:rPr lang="en-GB" dirty="0" err="1"/>
              <a:t>posebnoj</a:t>
            </a:r>
            <a:r>
              <a:rPr lang="en-GB" dirty="0"/>
              <a:t> </a:t>
            </a:r>
            <a:r>
              <a:rPr lang="en-GB" dirty="0" err="1"/>
              <a:t>želji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narudžbi</a:t>
            </a:r>
            <a:r>
              <a:rPr lang="en-GB" dirty="0"/>
              <a:t>, po </a:t>
            </a:r>
            <a:r>
              <a:rPr lang="en-GB" dirty="0" err="1"/>
              <a:t>želji</a:t>
            </a:r>
            <a:r>
              <a:rPr lang="en-GB" dirty="0"/>
              <a:t> </a:t>
            </a:r>
            <a:r>
              <a:rPr lang="en-GB" dirty="0" err="1"/>
              <a:t>određenoga</a:t>
            </a:r>
            <a:r>
              <a:rPr lang="en-GB" dirty="0"/>
              <a:t> </a:t>
            </a:r>
            <a:r>
              <a:rPr lang="en-GB" dirty="0" err="1"/>
              <a:t>kupca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naručitelja</a:t>
            </a:r>
            <a:r>
              <a:rPr lang="en-GB" dirty="0"/>
              <a:t>, ono </a:t>
            </a:r>
            <a:r>
              <a:rPr lang="en-GB" dirty="0" err="1"/>
              <a:t>što</a:t>
            </a:r>
            <a:r>
              <a:rPr lang="en-GB" dirty="0"/>
              <a:t> je </a:t>
            </a:r>
            <a:r>
              <a:rPr lang="en-GB" dirty="0" err="1"/>
              <a:t>izrađeno</a:t>
            </a:r>
            <a:r>
              <a:rPr lang="en-GB" dirty="0"/>
              <a:t> po </a:t>
            </a:r>
            <a:r>
              <a:rPr lang="en-GB" dirty="0" err="1"/>
              <a:t>mjeri</a:t>
            </a:r>
            <a:r>
              <a:rPr lang="en-GB" dirty="0"/>
              <a:t>. U </a:t>
            </a:r>
            <a:r>
              <a:rPr lang="en-GB" dirty="0" err="1"/>
              <a:t>hrvatskome</a:t>
            </a:r>
            <a:r>
              <a:rPr lang="en-GB" dirty="0"/>
              <a:t> se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također</a:t>
            </a:r>
            <a:r>
              <a:rPr lang="en-GB" dirty="0"/>
              <a:t> </a:t>
            </a:r>
            <a:r>
              <a:rPr lang="en-GB" dirty="0" err="1"/>
              <a:t>upotrebljava</a:t>
            </a:r>
            <a:r>
              <a:rPr lang="en-GB" dirty="0"/>
              <a:t> ta </a:t>
            </a:r>
            <a:r>
              <a:rPr lang="en-GB" dirty="0" err="1"/>
              <a:t>polusloženica</a:t>
            </a:r>
            <a:r>
              <a:rPr lang="en-GB" dirty="0"/>
              <a:t> (</a:t>
            </a:r>
            <a:r>
              <a:rPr lang="en-GB" dirty="0" err="1"/>
              <a:t>katkad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zapisu</a:t>
            </a:r>
            <a:r>
              <a:rPr lang="en-GB" dirty="0"/>
              <a:t> custom made) u </a:t>
            </a:r>
            <a:r>
              <a:rPr lang="en-GB" dirty="0" err="1"/>
              <a:t>istome</a:t>
            </a:r>
            <a:r>
              <a:rPr lang="en-GB" dirty="0"/>
              <a:t> </a:t>
            </a:r>
            <a:r>
              <a:rPr lang="en-GB" dirty="0" err="1"/>
              <a:t>značenju</a:t>
            </a:r>
            <a:r>
              <a:rPr lang="en-GB" dirty="0"/>
              <a:t>. U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standardnom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umjesto</a:t>
            </a:r>
            <a:r>
              <a:rPr lang="en-GB" dirty="0"/>
              <a:t> </a:t>
            </a:r>
            <a:r>
              <a:rPr lang="en-GB" dirty="0" err="1"/>
              <a:t>nje</a:t>
            </a:r>
            <a:r>
              <a:rPr lang="en-GB" dirty="0"/>
              <a:t> </a:t>
            </a:r>
            <a:r>
              <a:rPr lang="en-GB" dirty="0" err="1"/>
              <a:t>bolje</a:t>
            </a:r>
            <a:r>
              <a:rPr lang="en-GB" dirty="0"/>
              <a:t> je </a:t>
            </a:r>
            <a:r>
              <a:rPr lang="en-GB" dirty="0" err="1"/>
              <a:t>upotrijebiti</a:t>
            </a:r>
            <a:r>
              <a:rPr lang="en-GB" dirty="0"/>
              <a:t> </a:t>
            </a:r>
            <a:r>
              <a:rPr lang="en-GB" dirty="0" err="1"/>
              <a:t>izraz</a:t>
            </a:r>
            <a:r>
              <a:rPr lang="en-GB" dirty="0"/>
              <a:t> </a:t>
            </a:r>
            <a:r>
              <a:rPr lang="en-GB" dirty="0" err="1"/>
              <a:t>izrađen</a:t>
            </a:r>
            <a:r>
              <a:rPr lang="en-GB" dirty="0"/>
              <a:t> po </a:t>
            </a:r>
            <a:r>
              <a:rPr lang="en-GB" dirty="0" err="1"/>
              <a:t>mjeri</a:t>
            </a:r>
            <a:r>
              <a:rPr lang="en-GB" dirty="0"/>
              <a:t> / po </a:t>
            </a:r>
            <a:r>
              <a:rPr lang="en-GB" dirty="0" err="1"/>
              <a:t>narudžbi</a:t>
            </a:r>
            <a:r>
              <a:rPr lang="en-GB" dirty="0"/>
              <a:t>, pa </a:t>
            </a:r>
            <a:r>
              <a:rPr lang="en-GB" dirty="0" err="1"/>
              <a:t>umjesto</a:t>
            </a:r>
            <a:r>
              <a:rPr lang="en-GB" dirty="0"/>
              <a:t> o custom-made </a:t>
            </a:r>
            <a:r>
              <a:rPr lang="en-GB" dirty="0" err="1"/>
              <a:t>posterima</a:t>
            </a:r>
            <a:r>
              <a:rPr lang="en-GB" dirty="0"/>
              <a:t>, custom-made </a:t>
            </a:r>
            <a:r>
              <a:rPr lang="en-GB" dirty="0" err="1"/>
              <a:t>prstenju</a:t>
            </a:r>
            <a:r>
              <a:rPr lang="en-GB" dirty="0"/>
              <a:t>, custom-made </a:t>
            </a:r>
            <a:r>
              <a:rPr lang="en-GB" dirty="0" err="1"/>
              <a:t>rokovnicima</a:t>
            </a:r>
            <a:r>
              <a:rPr lang="en-GB" dirty="0"/>
              <a:t> </a:t>
            </a:r>
            <a:r>
              <a:rPr lang="en-GB" dirty="0" err="1"/>
              <a:t>govoriti</a:t>
            </a:r>
            <a:r>
              <a:rPr lang="en-GB" dirty="0"/>
              <a:t> o </a:t>
            </a:r>
            <a:r>
              <a:rPr lang="en-GB" dirty="0" err="1"/>
              <a:t>posterima</a:t>
            </a:r>
            <a:r>
              <a:rPr lang="en-GB" dirty="0"/>
              <a:t>, </a:t>
            </a:r>
            <a:r>
              <a:rPr lang="en-GB" dirty="0" err="1"/>
              <a:t>prstenju</a:t>
            </a:r>
            <a:r>
              <a:rPr lang="en-GB" dirty="0"/>
              <a:t>, </a:t>
            </a:r>
            <a:r>
              <a:rPr lang="en-GB" dirty="0" err="1"/>
              <a:t>rokovnicima</a:t>
            </a:r>
            <a:r>
              <a:rPr lang="en-GB" dirty="0"/>
              <a:t> </a:t>
            </a:r>
            <a:r>
              <a:rPr lang="en-GB" dirty="0" err="1"/>
              <a:t>izrađenima</a:t>
            </a:r>
            <a:r>
              <a:rPr lang="en-GB" dirty="0"/>
              <a:t> po </a:t>
            </a:r>
            <a:r>
              <a:rPr lang="en-GB" dirty="0" err="1"/>
              <a:t>želji</a:t>
            </a:r>
            <a:r>
              <a:rPr lang="en-GB" dirty="0"/>
              <a:t> </a:t>
            </a:r>
            <a:r>
              <a:rPr lang="en-GB" dirty="0" err="1"/>
              <a:t>naručitelja</a:t>
            </a:r>
            <a:r>
              <a:rPr lang="en-GB" dirty="0"/>
              <a:t> / po </a:t>
            </a:r>
            <a:r>
              <a:rPr lang="en-GB" dirty="0" err="1"/>
              <a:t>narudžbi</a:t>
            </a:r>
            <a:r>
              <a:rPr lang="en-GB" dirty="0"/>
              <a:t>, a </a:t>
            </a:r>
            <a:r>
              <a:rPr lang="en-GB" dirty="0" err="1"/>
              <a:t>umjesto</a:t>
            </a:r>
            <a:r>
              <a:rPr lang="en-GB" dirty="0"/>
              <a:t> o custom-made </a:t>
            </a:r>
            <a:r>
              <a:rPr lang="en-GB" dirty="0" err="1"/>
              <a:t>odjeći</a:t>
            </a:r>
            <a:r>
              <a:rPr lang="en-GB" dirty="0"/>
              <a:t> o </a:t>
            </a:r>
            <a:r>
              <a:rPr lang="en-GB" dirty="0" err="1"/>
              <a:t>odjeći</a:t>
            </a:r>
            <a:r>
              <a:rPr lang="en-GB" dirty="0"/>
              <a:t> </a:t>
            </a:r>
            <a:r>
              <a:rPr lang="en-GB" dirty="0" err="1"/>
              <a:t>izrađenoj</a:t>
            </a:r>
            <a:r>
              <a:rPr lang="en-GB" dirty="0"/>
              <a:t> po </a:t>
            </a:r>
            <a:r>
              <a:rPr lang="en-GB" dirty="0" err="1"/>
              <a:t>mjeri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5D83E6B-FAF0-4AEF-B9D4-6753463E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hr-HR" smtClean="0"/>
              <a:pPr algn="r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5639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371F0E-E113-4284-8C2F-1C387EF0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cyberbullying &gt; </a:t>
            </a:r>
            <a:r>
              <a:rPr lang="en-GB" dirty="0" err="1"/>
              <a:t>vršnjačko</a:t>
            </a:r>
            <a:r>
              <a:rPr lang="en-GB" dirty="0"/>
              <a:t> </a:t>
            </a:r>
            <a:r>
              <a:rPr lang="en-GB" dirty="0" err="1"/>
              <a:t>kiberzlostavljanje</a:t>
            </a:r>
            <a:br>
              <a:rPr lang="en-GB" dirty="0"/>
            </a:b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C549A8-84B4-4AEB-818E-A67DB23AA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dirty="0" err="1"/>
              <a:t>Nazivom</a:t>
            </a:r>
            <a:r>
              <a:rPr lang="en-GB" dirty="0"/>
              <a:t> cyberbullying u </a:t>
            </a:r>
            <a:r>
              <a:rPr lang="en-GB" dirty="0" err="1"/>
              <a:t>engleskome</a:t>
            </a:r>
            <a:r>
              <a:rPr lang="en-GB" dirty="0"/>
              <a:t> se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vršnjačko</a:t>
            </a:r>
            <a:r>
              <a:rPr lang="en-GB" dirty="0"/>
              <a:t> </a:t>
            </a:r>
            <a:r>
              <a:rPr lang="en-GB" dirty="0" err="1"/>
              <a:t>zlostavljanje</a:t>
            </a:r>
            <a:r>
              <a:rPr lang="en-GB" dirty="0"/>
              <a:t> </a:t>
            </a:r>
            <a:r>
              <a:rPr lang="en-GB" dirty="0" err="1"/>
              <a:t>među</a:t>
            </a:r>
            <a:r>
              <a:rPr lang="en-GB" dirty="0"/>
              <a:t> </a:t>
            </a:r>
            <a:r>
              <a:rPr lang="en-GB" dirty="0" err="1"/>
              <a:t>djecom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tinejdžerima</a:t>
            </a:r>
            <a:r>
              <a:rPr lang="en-GB" dirty="0"/>
              <a:t> s </a:t>
            </a:r>
            <a:r>
              <a:rPr lang="en-GB" dirty="0" err="1"/>
              <a:t>pomoću</a:t>
            </a:r>
            <a:r>
              <a:rPr lang="en-GB" dirty="0"/>
              <a:t> </a:t>
            </a:r>
            <a:r>
              <a:rPr lang="en-GB" dirty="0" err="1"/>
              <a:t>informatičkih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/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telekomunikacijskih</a:t>
            </a:r>
            <a:r>
              <a:rPr lang="en-GB" dirty="0"/>
              <a:t> </a:t>
            </a:r>
            <a:r>
              <a:rPr lang="en-GB" dirty="0" err="1"/>
              <a:t>sredstava</a:t>
            </a:r>
            <a:r>
              <a:rPr lang="en-GB" dirty="0"/>
              <a:t>, </a:t>
            </a:r>
            <a:r>
              <a:rPr lang="en-GB" dirty="0" err="1"/>
              <a:t>odnosno</a:t>
            </a:r>
            <a:r>
              <a:rPr lang="en-GB" dirty="0"/>
              <a:t> </a:t>
            </a:r>
            <a:r>
              <a:rPr lang="en-GB" dirty="0" err="1"/>
              <a:t>pojava</a:t>
            </a:r>
            <a:r>
              <a:rPr lang="en-GB" dirty="0"/>
              <a:t> da je </a:t>
            </a:r>
            <a:r>
              <a:rPr lang="en-GB" dirty="0" err="1"/>
              <a:t>dijete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tinejdžer</a:t>
            </a:r>
            <a:r>
              <a:rPr lang="en-GB" dirty="0"/>
              <a:t> </a:t>
            </a:r>
            <a:r>
              <a:rPr lang="en-GB" dirty="0" err="1"/>
              <a:t>izloženo</a:t>
            </a:r>
            <a:r>
              <a:rPr lang="en-GB" dirty="0"/>
              <a:t> </a:t>
            </a:r>
            <a:r>
              <a:rPr lang="en-GB" dirty="0" err="1"/>
              <a:t>napadu</a:t>
            </a:r>
            <a:r>
              <a:rPr lang="en-GB" dirty="0"/>
              <a:t> </a:t>
            </a:r>
            <a:r>
              <a:rPr lang="en-GB" dirty="0" err="1"/>
              <a:t>drugoga</a:t>
            </a:r>
            <a:r>
              <a:rPr lang="en-GB" dirty="0"/>
              <a:t> </a:t>
            </a:r>
            <a:r>
              <a:rPr lang="en-GB" dirty="0" err="1"/>
              <a:t>djeteta</a:t>
            </a:r>
            <a:r>
              <a:rPr lang="en-GB" dirty="0"/>
              <a:t>, </a:t>
            </a:r>
            <a:r>
              <a:rPr lang="en-GB" dirty="0" err="1"/>
              <a:t>tinejdžera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skupine</a:t>
            </a:r>
            <a:r>
              <a:rPr lang="en-GB" dirty="0"/>
              <a:t> </a:t>
            </a:r>
            <a:r>
              <a:rPr lang="en-GB" dirty="0" err="1"/>
              <a:t>djece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tinejdžera</a:t>
            </a:r>
            <a:r>
              <a:rPr lang="en-GB" dirty="0"/>
              <a:t> </a:t>
            </a:r>
            <a:r>
              <a:rPr lang="en-GB" dirty="0" err="1"/>
              <a:t>putem</a:t>
            </a:r>
            <a:r>
              <a:rPr lang="en-GB" dirty="0"/>
              <a:t> </a:t>
            </a:r>
            <a:r>
              <a:rPr lang="en-GB" dirty="0" err="1"/>
              <a:t>interneta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mobilnoga</a:t>
            </a:r>
            <a:r>
              <a:rPr lang="en-GB" dirty="0"/>
              <a:t> </a:t>
            </a:r>
            <a:r>
              <a:rPr lang="en-GB" dirty="0" err="1"/>
              <a:t>telefona</a:t>
            </a:r>
            <a:r>
              <a:rPr lang="en-GB" dirty="0"/>
              <a:t>. U </a:t>
            </a:r>
            <a:r>
              <a:rPr lang="en-GB" dirty="0" err="1"/>
              <a:t>hrvatskome</a:t>
            </a:r>
            <a:r>
              <a:rPr lang="en-GB" dirty="0"/>
              <a:t> se </a:t>
            </a:r>
            <a:r>
              <a:rPr lang="en-GB" dirty="0" err="1"/>
              <a:t>jeziku</a:t>
            </a:r>
            <a:r>
              <a:rPr lang="en-GB" dirty="0"/>
              <a:t> za </a:t>
            </a:r>
            <a:r>
              <a:rPr lang="en-GB" dirty="0" err="1"/>
              <a:t>takvu</a:t>
            </a:r>
            <a:r>
              <a:rPr lang="en-GB" dirty="0"/>
              <a:t> </a:t>
            </a:r>
            <a:r>
              <a:rPr lang="en-GB" dirty="0" err="1"/>
              <a:t>vrstu</a:t>
            </a:r>
            <a:r>
              <a:rPr lang="en-GB" dirty="0"/>
              <a:t> </a:t>
            </a:r>
            <a:r>
              <a:rPr lang="en-GB" dirty="0" err="1"/>
              <a:t>zlostavljanja</a:t>
            </a:r>
            <a:r>
              <a:rPr lang="en-GB" dirty="0"/>
              <a:t> </a:t>
            </a:r>
            <a:r>
              <a:rPr lang="en-GB" dirty="0" err="1"/>
              <a:t>često</a:t>
            </a:r>
            <a:r>
              <a:rPr lang="en-GB" dirty="0"/>
              <a:t> </a:t>
            </a:r>
            <a:r>
              <a:rPr lang="en-GB" dirty="0" err="1"/>
              <a:t>upotrebljava</a:t>
            </a:r>
            <a:r>
              <a:rPr lang="en-GB" dirty="0"/>
              <a:t> taj </a:t>
            </a:r>
            <a:r>
              <a:rPr lang="en-GB" dirty="0" err="1"/>
              <a:t>engleski</a:t>
            </a:r>
            <a:r>
              <a:rPr lang="en-GB" dirty="0"/>
              <a:t> </a:t>
            </a:r>
            <a:r>
              <a:rPr lang="en-GB" dirty="0" err="1"/>
              <a:t>naziv</a:t>
            </a:r>
            <a:r>
              <a:rPr lang="en-GB" dirty="0"/>
              <a:t>, a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njega</a:t>
            </a:r>
            <a:r>
              <a:rPr lang="en-GB" dirty="0"/>
              <a:t> se </a:t>
            </a:r>
            <a:r>
              <a:rPr lang="en-GB" dirty="0" err="1"/>
              <a:t>pojavljuju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hrvatski</a:t>
            </a:r>
            <a:r>
              <a:rPr lang="en-GB" dirty="0"/>
              <a:t> </a:t>
            </a:r>
            <a:r>
              <a:rPr lang="en-GB" dirty="0" err="1"/>
              <a:t>nazivi</a:t>
            </a:r>
            <a:r>
              <a:rPr lang="en-GB" dirty="0"/>
              <a:t> </a:t>
            </a:r>
            <a:r>
              <a:rPr lang="en-GB" dirty="0" err="1"/>
              <a:t>virtualno</a:t>
            </a:r>
            <a:r>
              <a:rPr lang="en-GB" dirty="0"/>
              <a:t> </a:t>
            </a:r>
            <a:r>
              <a:rPr lang="en-GB" dirty="0" err="1"/>
              <a:t>zlostavljanje</a:t>
            </a:r>
            <a:r>
              <a:rPr lang="en-GB" dirty="0"/>
              <a:t>, </a:t>
            </a:r>
            <a:r>
              <a:rPr lang="en-GB" dirty="0" err="1"/>
              <a:t>elektroničko</a:t>
            </a:r>
            <a:r>
              <a:rPr lang="en-GB" dirty="0"/>
              <a:t> </a:t>
            </a:r>
            <a:r>
              <a:rPr lang="en-GB" dirty="0" err="1"/>
              <a:t>nasilje</a:t>
            </a:r>
            <a:r>
              <a:rPr lang="en-GB" dirty="0"/>
              <a:t>, </a:t>
            </a:r>
            <a:r>
              <a:rPr lang="en-GB" dirty="0" err="1"/>
              <a:t>nasilje</a:t>
            </a:r>
            <a:r>
              <a:rPr lang="en-GB" dirty="0"/>
              <a:t> </a:t>
            </a:r>
            <a:r>
              <a:rPr lang="en-GB" dirty="0" err="1"/>
              <a:t>putem</a:t>
            </a:r>
            <a:r>
              <a:rPr lang="en-GB" dirty="0"/>
              <a:t>/</a:t>
            </a:r>
            <a:r>
              <a:rPr lang="en-GB" dirty="0" err="1"/>
              <a:t>preko</a:t>
            </a:r>
            <a:r>
              <a:rPr lang="en-GB" dirty="0"/>
              <a:t> </a:t>
            </a:r>
            <a:r>
              <a:rPr lang="en-GB" dirty="0" err="1"/>
              <a:t>interneta</a:t>
            </a:r>
            <a:r>
              <a:rPr lang="en-GB" dirty="0"/>
              <a:t> </a:t>
            </a:r>
            <a:r>
              <a:rPr lang="en-GB" dirty="0" err="1"/>
              <a:t>itd</a:t>
            </a:r>
            <a:r>
              <a:rPr lang="en-GB" dirty="0"/>
              <a:t>. S </a:t>
            </a:r>
            <a:r>
              <a:rPr lang="en-GB" dirty="0" err="1"/>
              <a:t>obzirom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to da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spomenuti</a:t>
            </a:r>
            <a:r>
              <a:rPr lang="en-GB" dirty="0"/>
              <a:t> </a:t>
            </a:r>
            <a:r>
              <a:rPr lang="en-GB" dirty="0" err="1"/>
              <a:t>nazivi</a:t>
            </a:r>
            <a:r>
              <a:rPr lang="en-GB" dirty="0"/>
              <a:t> </a:t>
            </a:r>
            <a:r>
              <a:rPr lang="en-GB" dirty="0" err="1"/>
              <a:t>mnogo</a:t>
            </a:r>
            <a:r>
              <a:rPr lang="en-GB" dirty="0"/>
              <a:t> </a:t>
            </a:r>
            <a:r>
              <a:rPr lang="en-GB" dirty="0" err="1"/>
              <a:t>širega</a:t>
            </a:r>
            <a:r>
              <a:rPr lang="en-GB" dirty="0"/>
              <a:t> </a:t>
            </a:r>
            <a:r>
              <a:rPr lang="en-GB" dirty="0" err="1"/>
              <a:t>značenjskog</a:t>
            </a:r>
            <a:r>
              <a:rPr lang="en-GB" dirty="0"/>
              <a:t> </a:t>
            </a:r>
            <a:r>
              <a:rPr lang="en-GB" dirty="0" err="1"/>
              <a:t>opsega</a:t>
            </a:r>
            <a:r>
              <a:rPr lang="en-GB" dirty="0"/>
              <a:t> od </a:t>
            </a:r>
            <a:r>
              <a:rPr lang="en-GB" dirty="0" err="1"/>
              <a:t>naziva</a:t>
            </a:r>
            <a:r>
              <a:rPr lang="en-GB" dirty="0"/>
              <a:t> cyberbullying </a:t>
            </a:r>
            <a:r>
              <a:rPr lang="en-GB" dirty="0" err="1"/>
              <a:t>te</a:t>
            </a:r>
            <a:r>
              <a:rPr lang="en-GB" dirty="0"/>
              <a:t> da je u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standardnom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naziv</a:t>
            </a:r>
            <a:r>
              <a:rPr lang="en-GB" dirty="0"/>
              <a:t> </a:t>
            </a:r>
            <a:r>
              <a:rPr lang="en-GB" dirty="0" err="1"/>
              <a:t>vršnjačko</a:t>
            </a:r>
            <a:r>
              <a:rPr lang="en-GB" dirty="0"/>
              <a:t> </a:t>
            </a:r>
            <a:r>
              <a:rPr lang="en-GB" dirty="0" err="1"/>
              <a:t>zlostavljanje</a:t>
            </a:r>
            <a:r>
              <a:rPr lang="en-GB" dirty="0"/>
              <a:t> dobro </a:t>
            </a:r>
            <a:r>
              <a:rPr lang="en-GB" dirty="0" err="1"/>
              <a:t>prihvaćena</a:t>
            </a:r>
            <a:r>
              <a:rPr lang="en-GB" dirty="0"/>
              <a:t> </a:t>
            </a:r>
            <a:r>
              <a:rPr lang="en-GB" dirty="0" err="1"/>
              <a:t>istovrijednica</a:t>
            </a:r>
            <a:r>
              <a:rPr lang="en-GB" dirty="0"/>
              <a:t> </a:t>
            </a:r>
            <a:r>
              <a:rPr lang="en-GB" dirty="0" err="1"/>
              <a:t>engleskoga</a:t>
            </a:r>
            <a:r>
              <a:rPr lang="en-GB" dirty="0"/>
              <a:t> </a:t>
            </a:r>
            <a:r>
              <a:rPr lang="en-GB" dirty="0" err="1"/>
              <a:t>naziva</a:t>
            </a:r>
            <a:r>
              <a:rPr lang="en-GB" dirty="0"/>
              <a:t> bullying, </a:t>
            </a:r>
            <a:r>
              <a:rPr lang="en-GB" dirty="0" err="1"/>
              <a:t>bolje</a:t>
            </a:r>
            <a:r>
              <a:rPr lang="en-GB" dirty="0"/>
              <a:t> je </a:t>
            </a:r>
            <a:r>
              <a:rPr lang="en-GB" dirty="0" err="1"/>
              <a:t>umjesto</a:t>
            </a:r>
            <a:r>
              <a:rPr lang="en-GB" dirty="0"/>
              <a:t> </a:t>
            </a:r>
            <a:r>
              <a:rPr lang="en-GB" dirty="0" err="1"/>
              <a:t>naziva</a:t>
            </a:r>
            <a:r>
              <a:rPr lang="en-GB" dirty="0"/>
              <a:t> cyberbullying </a:t>
            </a:r>
            <a:r>
              <a:rPr lang="en-GB" dirty="0" err="1"/>
              <a:t>upotrijebiti</a:t>
            </a:r>
            <a:r>
              <a:rPr lang="en-GB" dirty="0"/>
              <a:t> </a:t>
            </a:r>
            <a:r>
              <a:rPr lang="en-GB" dirty="0" err="1"/>
              <a:t>naziv</a:t>
            </a:r>
            <a:r>
              <a:rPr lang="en-GB" dirty="0"/>
              <a:t> </a:t>
            </a:r>
            <a:r>
              <a:rPr lang="en-GB" dirty="0" err="1"/>
              <a:t>vršnjačko</a:t>
            </a:r>
            <a:r>
              <a:rPr lang="en-GB" dirty="0"/>
              <a:t> </a:t>
            </a:r>
            <a:r>
              <a:rPr lang="en-GB" dirty="0" err="1"/>
              <a:t>kiberzlostavljanje</a:t>
            </a:r>
            <a:r>
              <a:rPr lang="en-GB" dirty="0"/>
              <a:t>.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D7AFC23-1786-42ED-BF13-55570005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hr-HR" smtClean="0"/>
              <a:pPr algn="r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4635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0C1351-C271-4B67-B79E-0C5C91E6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hotel &gt; </a:t>
            </a:r>
            <a:r>
              <a:rPr lang="en-GB" dirty="0" err="1"/>
              <a:t>dizajnerski</a:t>
            </a:r>
            <a:r>
              <a:rPr lang="en-GB" dirty="0"/>
              <a:t> hotel</a:t>
            </a:r>
            <a:br>
              <a:rPr lang="en-GB" dirty="0"/>
            </a:b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604564-E2C6-459B-9C56-CFB0AA717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2276872"/>
            <a:ext cx="9751060" cy="3793728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U </a:t>
            </a:r>
            <a:r>
              <a:rPr lang="en-GB" dirty="0" err="1"/>
              <a:t>engleskome</a:t>
            </a:r>
            <a:r>
              <a:rPr lang="en-GB" dirty="0"/>
              <a:t> se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nazivom</a:t>
            </a:r>
            <a:r>
              <a:rPr lang="en-GB" dirty="0"/>
              <a:t> design hotel </a:t>
            </a:r>
            <a:r>
              <a:rPr lang="en-GB" dirty="0" err="1"/>
              <a:t>označuje</a:t>
            </a:r>
            <a:r>
              <a:rPr lang="en-GB" dirty="0"/>
              <a:t> hotel u </a:t>
            </a:r>
            <a:r>
              <a:rPr lang="en-GB" dirty="0" err="1"/>
              <a:t>kojemu</a:t>
            </a:r>
            <a:r>
              <a:rPr lang="en-GB" dirty="0"/>
              <a:t> je </a:t>
            </a:r>
            <a:r>
              <a:rPr lang="en-GB" dirty="0" err="1"/>
              <a:t>osobita</a:t>
            </a:r>
            <a:r>
              <a:rPr lang="en-GB" dirty="0"/>
              <a:t> </a:t>
            </a:r>
            <a:r>
              <a:rPr lang="en-GB" dirty="0" err="1"/>
              <a:t>pozornost</a:t>
            </a:r>
            <a:r>
              <a:rPr lang="en-GB" dirty="0"/>
              <a:t> </a:t>
            </a:r>
            <a:r>
              <a:rPr lang="en-GB" dirty="0" err="1"/>
              <a:t>posvećena</a:t>
            </a:r>
            <a:r>
              <a:rPr lang="en-GB" dirty="0"/>
              <a:t> </a:t>
            </a:r>
            <a:r>
              <a:rPr lang="en-GB" dirty="0" err="1"/>
              <a:t>vizualnome</a:t>
            </a:r>
            <a:r>
              <a:rPr lang="en-GB" dirty="0"/>
              <a:t> </a:t>
            </a:r>
            <a:r>
              <a:rPr lang="en-GB" dirty="0" err="1"/>
              <a:t>doživljaju</a:t>
            </a:r>
            <a:r>
              <a:rPr lang="en-GB" dirty="0"/>
              <a:t> </a:t>
            </a:r>
            <a:r>
              <a:rPr lang="en-GB" dirty="0" err="1"/>
              <a:t>hotelskoga</a:t>
            </a:r>
            <a:r>
              <a:rPr lang="en-GB" dirty="0"/>
              <a:t> </a:t>
            </a:r>
            <a:r>
              <a:rPr lang="en-GB" dirty="0" err="1"/>
              <a:t>prostora</a:t>
            </a:r>
            <a:r>
              <a:rPr lang="en-GB" dirty="0"/>
              <a:t>, </a:t>
            </a:r>
            <a:r>
              <a:rPr lang="en-GB" dirty="0" err="1"/>
              <a:t>arhitekturi</a:t>
            </a:r>
            <a:r>
              <a:rPr lang="en-GB" dirty="0"/>
              <a:t>, </a:t>
            </a:r>
            <a:r>
              <a:rPr lang="en-GB" dirty="0" err="1"/>
              <a:t>vanjskome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unutarnjemu</a:t>
            </a:r>
            <a:r>
              <a:rPr lang="en-GB" dirty="0"/>
              <a:t> </a:t>
            </a:r>
            <a:r>
              <a:rPr lang="en-GB" dirty="0" err="1"/>
              <a:t>uređenju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dekoru</a:t>
            </a:r>
            <a:r>
              <a:rPr lang="en-GB" dirty="0"/>
              <a:t>, </a:t>
            </a:r>
            <a:r>
              <a:rPr lang="en-GB" dirty="0" err="1"/>
              <a:t>odnosno</a:t>
            </a:r>
            <a:r>
              <a:rPr lang="en-GB" dirty="0"/>
              <a:t> </a:t>
            </a:r>
            <a:r>
              <a:rPr lang="en-GB" dirty="0" err="1"/>
              <a:t>jedinstvenome</a:t>
            </a:r>
            <a:r>
              <a:rPr lang="en-GB" dirty="0"/>
              <a:t> </a:t>
            </a:r>
            <a:r>
              <a:rPr lang="en-GB" dirty="0" err="1"/>
              <a:t>visokom</a:t>
            </a:r>
            <a:r>
              <a:rPr lang="en-GB" dirty="0"/>
              <a:t> </a:t>
            </a:r>
            <a:r>
              <a:rPr lang="en-GB" dirty="0" err="1"/>
              <a:t>stilu</a:t>
            </a:r>
            <a:r>
              <a:rPr lang="en-GB" dirty="0"/>
              <a:t>. U tome se </a:t>
            </a:r>
            <a:r>
              <a:rPr lang="en-GB" dirty="0" err="1"/>
              <a:t>značenju</a:t>
            </a:r>
            <a:r>
              <a:rPr lang="en-GB" dirty="0"/>
              <a:t> taj </a:t>
            </a:r>
            <a:r>
              <a:rPr lang="en-GB" dirty="0" err="1"/>
              <a:t>engleski</a:t>
            </a:r>
            <a:r>
              <a:rPr lang="en-GB" dirty="0"/>
              <a:t> </a:t>
            </a:r>
            <a:r>
              <a:rPr lang="en-GB" dirty="0" err="1"/>
              <a:t>naziv</a:t>
            </a:r>
            <a:r>
              <a:rPr lang="en-GB" dirty="0"/>
              <a:t> </a:t>
            </a:r>
            <a:r>
              <a:rPr lang="en-GB" dirty="0" err="1"/>
              <a:t>upotrebljava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hrvatski</a:t>
            </a:r>
            <a:r>
              <a:rPr lang="en-GB" dirty="0"/>
              <a:t> </a:t>
            </a:r>
            <a:r>
              <a:rPr lang="en-GB" dirty="0" err="1"/>
              <a:t>naziv</a:t>
            </a:r>
            <a:r>
              <a:rPr lang="en-GB" dirty="0"/>
              <a:t> </a:t>
            </a:r>
            <a:r>
              <a:rPr lang="en-GB" dirty="0" err="1"/>
              <a:t>dizajnerski</a:t>
            </a:r>
            <a:r>
              <a:rPr lang="en-GB" dirty="0"/>
              <a:t> hotel. U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standardnom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bolje</a:t>
            </a:r>
            <a:r>
              <a:rPr lang="en-GB" dirty="0"/>
              <a:t> je </a:t>
            </a:r>
            <a:r>
              <a:rPr lang="en-GB" dirty="0" err="1"/>
              <a:t>umjesto</a:t>
            </a:r>
            <a:r>
              <a:rPr lang="en-GB" dirty="0"/>
              <a:t> </a:t>
            </a:r>
            <a:r>
              <a:rPr lang="en-GB" dirty="0" err="1"/>
              <a:t>naziva</a:t>
            </a:r>
            <a:r>
              <a:rPr lang="en-GB" dirty="0"/>
              <a:t> design hotel </a:t>
            </a:r>
            <a:r>
              <a:rPr lang="en-GB" dirty="0" err="1"/>
              <a:t>upotrijebiti</a:t>
            </a:r>
            <a:r>
              <a:rPr lang="en-GB" dirty="0"/>
              <a:t> </a:t>
            </a:r>
            <a:r>
              <a:rPr lang="en-GB" dirty="0" err="1"/>
              <a:t>hrvatski</a:t>
            </a:r>
            <a:r>
              <a:rPr lang="en-GB" dirty="0"/>
              <a:t> </a:t>
            </a:r>
            <a:r>
              <a:rPr lang="en-GB" dirty="0" err="1"/>
              <a:t>naziv</a:t>
            </a:r>
            <a:r>
              <a:rPr lang="en-GB" dirty="0"/>
              <a:t> </a:t>
            </a:r>
            <a:r>
              <a:rPr lang="en-GB" dirty="0" err="1"/>
              <a:t>dizajnerski</a:t>
            </a:r>
            <a:r>
              <a:rPr lang="en-GB" dirty="0"/>
              <a:t> hotel.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085C76D-FC7B-4CCB-B86A-C2567FF5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hr-HR" smtClean="0"/>
              <a:pPr algn="r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5033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AE31D5-D368-4C0F-974E-335F60ECE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548680"/>
            <a:ext cx="9751060" cy="1153120"/>
          </a:xfrm>
        </p:spPr>
        <p:txBody>
          <a:bodyPr>
            <a:normAutofit/>
          </a:bodyPr>
          <a:lstStyle/>
          <a:p>
            <a:r>
              <a:rPr lang="en-GB" dirty="0"/>
              <a:t>display/</a:t>
            </a:r>
            <a:r>
              <a:rPr lang="en-GB" dirty="0" err="1"/>
              <a:t>displej</a:t>
            </a:r>
            <a:r>
              <a:rPr lang="en-GB" dirty="0"/>
              <a:t> &gt; </a:t>
            </a:r>
            <a:r>
              <a:rPr lang="en-GB" dirty="0" err="1"/>
              <a:t>zaslon</a:t>
            </a:r>
            <a:br>
              <a:rPr lang="en-GB" dirty="0"/>
            </a:b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B89523-5F9F-4A26-BC37-9E1E3585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968285"/>
            <a:ext cx="9751060" cy="4102315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 err="1"/>
              <a:t>Engleska</a:t>
            </a:r>
            <a:r>
              <a:rPr lang="en-GB" dirty="0"/>
              <a:t> </a:t>
            </a:r>
            <a:r>
              <a:rPr lang="en-GB" dirty="0" err="1"/>
              <a:t>imenica</a:t>
            </a:r>
            <a:r>
              <a:rPr lang="en-GB" dirty="0"/>
              <a:t> display u </a:t>
            </a:r>
            <a:r>
              <a:rPr lang="en-GB" dirty="0" err="1"/>
              <a:t>općemu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znači</a:t>
            </a:r>
            <a:r>
              <a:rPr lang="en-GB" dirty="0"/>
              <a:t> '</a:t>
            </a:r>
            <a:r>
              <a:rPr lang="en-GB" dirty="0" err="1"/>
              <a:t>razvijanje</a:t>
            </a:r>
            <a:r>
              <a:rPr lang="en-GB" dirty="0"/>
              <a:t>, </a:t>
            </a:r>
            <a:r>
              <a:rPr lang="en-GB" dirty="0" err="1"/>
              <a:t>izlaganje</a:t>
            </a:r>
            <a:r>
              <a:rPr lang="en-GB" dirty="0"/>
              <a:t>, </a:t>
            </a:r>
            <a:r>
              <a:rPr lang="en-GB" dirty="0" err="1"/>
              <a:t>izložene</a:t>
            </a:r>
            <a:r>
              <a:rPr lang="en-GB" dirty="0"/>
              <a:t> </a:t>
            </a:r>
            <a:r>
              <a:rPr lang="en-GB" dirty="0" err="1"/>
              <a:t>stvari</a:t>
            </a:r>
            <a:r>
              <a:rPr lang="en-GB" dirty="0"/>
              <a:t>, </a:t>
            </a:r>
            <a:r>
              <a:rPr lang="en-GB" dirty="0" err="1"/>
              <a:t>izložba</a:t>
            </a:r>
            <a:r>
              <a:rPr lang="en-GB" dirty="0"/>
              <a:t>, </a:t>
            </a:r>
            <a:r>
              <a:rPr lang="en-GB" dirty="0" err="1"/>
              <a:t>sjaj</a:t>
            </a:r>
            <a:r>
              <a:rPr lang="en-GB" dirty="0"/>
              <a:t>, </a:t>
            </a:r>
            <a:r>
              <a:rPr lang="en-GB" dirty="0" err="1"/>
              <a:t>parada</a:t>
            </a:r>
            <a:r>
              <a:rPr lang="en-GB" dirty="0"/>
              <a:t>, </a:t>
            </a:r>
            <a:r>
              <a:rPr lang="en-GB" dirty="0" err="1"/>
              <a:t>pokazivanje</a:t>
            </a:r>
            <a:r>
              <a:rPr lang="en-GB" dirty="0"/>
              <a:t>'. U </a:t>
            </a:r>
            <a:r>
              <a:rPr lang="en-GB" dirty="0" err="1"/>
              <a:t>računalnome</a:t>
            </a:r>
            <a:r>
              <a:rPr lang="en-GB" dirty="0"/>
              <a:t> </a:t>
            </a:r>
            <a:r>
              <a:rPr lang="en-GB" dirty="0" err="1"/>
              <a:t>nazivlju</a:t>
            </a:r>
            <a:r>
              <a:rPr lang="en-GB" dirty="0"/>
              <a:t> display </a:t>
            </a:r>
            <a:r>
              <a:rPr lang="en-GB" dirty="0" err="1"/>
              <a:t>znači</a:t>
            </a:r>
            <a:r>
              <a:rPr lang="en-GB" dirty="0"/>
              <a:t> '</a:t>
            </a:r>
            <a:r>
              <a:rPr lang="en-GB" dirty="0" err="1"/>
              <a:t>ravna</a:t>
            </a:r>
            <a:r>
              <a:rPr lang="en-GB" dirty="0"/>
              <a:t> </a:t>
            </a:r>
            <a:r>
              <a:rPr lang="en-GB" dirty="0" err="1"/>
              <a:t>elektronička</a:t>
            </a:r>
            <a:r>
              <a:rPr lang="en-GB" dirty="0"/>
              <a:t> </a:t>
            </a:r>
            <a:r>
              <a:rPr lang="en-GB" dirty="0" err="1"/>
              <a:t>ploha</a:t>
            </a:r>
            <a:r>
              <a:rPr lang="en-GB" dirty="0"/>
              <a:t> </a:t>
            </a:r>
            <a:r>
              <a:rPr lang="en-GB" dirty="0" err="1"/>
              <a:t>računala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kojoj</a:t>
            </a:r>
            <a:r>
              <a:rPr lang="en-GB" dirty="0"/>
              <a:t> se </a:t>
            </a:r>
            <a:r>
              <a:rPr lang="en-GB" dirty="0" err="1"/>
              <a:t>prikazuju</a:t>
            </a:r>
            <a:r>
              <a:rPr lang="en-GB" dirty="0"/>
              <a:t> </a:t>
            </a:r>
            <a:r>
              <a:rPr lang="en-GB" dirty="0" err="1"/>
              <a:t>slike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'.U tome se </a:t>
            </a:r>
            <a:r>
              <a:rPr lang="en-GB" dirty="0" err="1"/>
              <a:t>značenju</a:t>
            </a:r>
            <a:r>
              <a:rPr lang="en-GB" dirty="0"/>
              <a:t> taj </a:t>
            </a:r>
            <a:r>
              <a:rPr lang="en-GB" dirty="0" err="1"/>
              <a:t>naziv</a:t>
            </a:r>
            <a:r>
              <a:rPr lang="en-GB" dirty="0"/>
              <a:t> </a:t>
            </a:r>
            <a:r>
              <a:rPr lang="en-GB" dirty="0" err="1"/>
              <a:t>preuzima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hrvatski</a:t>
            </a:r>
            <a:r>
              <a:rPr lang="en-GB" dirty="0"/>
              <a:t> u </a:t>
            </a:r>
            <a:r>
              <a:rPr lang="en-GB" dirty="0" err="1"/>
              <a:t>izvornome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u </a:t>
            </a:r>
            <a:r>
              <a:rPr lang="en-GB" dirty="0" err="1"/>
              <a:t>pravopisno</a:t>
            </a:r>
            <a:r>
              <a:rPr lang="en-GB" dirty="0"/>
              <a:t> </a:t>
            </a:r>
            <a:r>
              <a:rPr lang="en-GB" dirty="0" err="1"/>
              <a:t>prilagođenome</a:t>
            </a:r>
            <a:r>
              <a:rPr lang="en-GB" dirty="0"/>
              <a:t> </a:t>
            </a:r>
            <a:r>
              <a:rPr lang="en-GB" dirty="0" err="1"/>
              <a:t>liku</a:t>
            </a:r>
            <a:r>
              <a:rPr lang="en-GB" dirty="0"/>
              <a:t> (</a:t>
            </a:r>
            <a:r>
              <a:rPr lang="en-GB" dirty="0" err="1"/>
              <a:t>displej</a:t>
            </a:r>
            <a:r>
              <a:rPr lang="en-GB" dirty="0"/>
              <a:t>). U </a:t>
            </a:r>
            <a:r>
              <a:rPr lang="en-GB" dirty="0" err="1"/>
              <a:t>hrvatskome</a:t>
            </a:r>
            <a:r>
              <a:rPr lang="en-GB" dirty="0"/>
              <a:t> je </a:t>
            </a:r>
            <a:r>
              <a:rPr lang="en-GB" dirty="0" err="1"/>
              <a:t>standardom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bolje</a:t>
            </a:r>
            <a:r>
              <a:rPr lang="en-GB" dirty="0"/>
              <a:t> u tome </a:t>
            </a:r>
            <a:r>
              <a:rPr lang="en-GB" dirty="0" err="1"/>
              <a:t>značenju</a:t>
            </a:r>
            <a:r>
              <a:rPr lang="en-GB" dirty="0"/>
              <a:t> </a:t>
            </a:r>
            <a:r>
              <a:rPr lang="en-GB" dirty="0" err="1"/>
              <a:t>upotrijebiti</a:t>
            </a:r>
            <a:r>
              <a:rPr lang="en-GB" dirty="0"/>
              <a:t> </a:t>
            </a:r>
            <a:r>
              <a:rPr lang="en-GB" dirty="0" err="1"/>
              <a:t>domaći</a:t>
            </a:r>
            <a:r>
              <a:rPr lang="en-GB" dirty="0"/>
              <a:t> </a:t>
            </a:r>
            <a:r>
              <a:rPr lang="en-GB" dirty="0" err="1"/>
              <a:t>naziv</a:t>
            </a:r>
            <a:r>
              <a:rPr lang="en-GB" dirty="0"/>
              <a:t> </a:t>
            </a:r>
            <a:r>
              <a:rPr lang="en-GB" dirty="0" err="1"/>
              <a:t>zaslon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7C503EA-07BE-44C9-8478-42B48068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hr-HR" smtClean="0"/>
              <a:pPr algn="r"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8274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A2995-EBCC-4248-A1AF-B46A3EEE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drive-in &gt; </a:t>
            </a:r>
            <a:r>
              <a:rPr lang="en-GB" dirty="0" err="1"/>
              <a:t>provozni</a:t>
            </a:r>
            <a:br>
              <a:rPr lang="en-GB" dirty="0"/>
            </a:b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DDA0C9-6478-4D1B-8AEA-096322CCD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2276872"/>
            <a:ext cx="9751060" cy="3793728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U </a:t>
            </a:r>
            <a:r>
              <a:rPr lang="en-GB" dirty="0" err="1"/>
              <a:t>vezi</a:t>
            </a:r>
            <a:r>
              <a:rPr lang="en-GB" dirty="0"/>
              <a:t> s </a:t>
            </a:r>
            <a:r>
              <a:rPr lang="en-GB" dirty="0" err="1"/>
              <a:t>pandemijom</a:t>
            </a:r>
            <a:r>
              <a:rPr lang="en-GB" dirty="0"/>
              <a:t> </a:t>
            </a:r>
            <a:r>
              <a:rPr lang="en-GB" dirty="0" err="1"/>
              <a:t>bolesti</a:t>
            </a:r>
            <a:r>
              <a:rPr lang="en-GB" dirty="0"/>
              <a:t> COVID-19 u </a:t>
            </a:r>
            <a:r>
              <a:rPr lang="en-GB" dirty="0" err="1"/>
              <a:t>hrvatskome</a:t>
            </a:r>
            <a:r>
              <a:rPr lang="en-GB" dirty="0"/>
              <a:t> se </a:t>
            </a:r>
            <a:r>
              <a:rPr lang="en-GB" dirty="0" err="1"/>
              <a:t>medijskom</a:t>
            </a:r>
            <a:r>
              <a:rPr lang="en-GB" dirty="0"/>
              <a:t> </a:t>
            </a:r>
            <a:r>
              <a:rPr lang="en-GB" dirty="0" err="1"/>
              <a:t>prostoru</a:t>
            </a:r>
            <a:r>
              <a:rPr lang="en-GB" dirty="0"/>
              <a:t> </a:t>
            </a:r>
            <a:r>
              <a:rPr lang="en-GB" dirty="0" err="1"/>
              <a:t>pojavilo</a:t>
            </a:r>
            <a:r>
              <a:rPr lang="en-GB" dirty="0"/>
              <a:t> </a:t>
            </a:r>
            <a:r>
              <a:rPr lang="en-GB" dirty="0" err="1"/>
              <a:t>nekoliko</a:t>
            </a:r>
            <a:r>
              <a:rPr lang="en-GB" dirty="0"/>
              <a:t> </a:t>
            </a:r>
            <a:r>
              <a:rPr lang="en-GB" dirty="0" err="1"/>
              <a:t>naziva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sastavnicom</a:t>
            </a:r>
            <a:r>
              <a:rPr lang="en-GB" dirty="0"/>
              <a:t> drive-in, </a:t>
            </a:r>
            <a:r>
              <a:rPr lang="en-GB" dirty="0" err="1"/>
              <a:t>npr</a:t>
            </a:r>
            <a:r>
              <a:rPr lang="en-GB" dirty="0"/>
              <a:t>. drive-in </a:t>
            </a:r>
            <a:r>
              <a:rPr lang="en-GB" dirty="0" err="1"/>
              <a:t>dijagnostika</a:t>
            </a:r>
            <a:r>
              <a:rPr lang="en-GB" dirty="0"/>
              <a:t>, drive-in </a:t>
            </a:r>
            <a:r>
              <a:rPr lang="en-GB" dirty="0" err="1"/>
              <a:t>sustav</a:t>
            </a:r>
            <a:r>
              <a:rPr lang="en-GB" dirty="0"/>
              <a:t>, drive-in </a:t>
            </a:r>
            <a:r>
              <a:rPr lang="en-GB" dirty="0" err="1"/>
              <a:t>testiranje</a:t>
            </a:r>
            <a:r>
              <a:rPr lang="en-GB" dirty="0"/>
              <a:t>, drive-in </a:t>
            </a:r>
            <a:r>
              <a:rPr lang="en-GB" dirty="0" err="1"/>
              <a:t>uzorkovanje</a:t>
            </a:r>
            <a:r>
              <a:rPr lang="en-GB" dirty="0"/>
              <a:t>. Prva je </a:t>
            </a:r>
            <a:r>
              <a:rPr lang="en-GB" dirty="0" err="1"/>
              <a:t>sastavnica</a:t>
            </a:r>
            <a:r>
              <a:rPr lang="en-GB" dirty="0"/>
              <a:t> </a:t>
            </a:r>
            <a:r>
              <a:rPr lang="en-GB" dirty="0" err="1"/>
              <a:t>naziva</a:t>
            </a:r>
            <a:r>
              <a:rPr lang="en-GB" dirty="0"/>
              <a:t> </a:t>
            </a:r>
            <a:r>
              <a:rPr lang="en-GB" dirty="0" err="1"/>
              <a:t>neprilagođena</a:t>
            </a:r>
            <a:r>
              <a:rPr lang="en-GB" dirty="0"/>
              <a:t> </a:t>
            </a:r>
            <a:r>
              <a:rPr lang="en-GB" dirty="0" err="1"/>
              <a:t>engleska</a:t>
            </a:r>
            <a:r>
              <a:rPr lang="en-GB" dirty="0"/>
              <a:t> </a:t>
            </a:r>
            <a:r>
              <a:rPr lang="en-GB" dirty="0" err="1"/>
              <a:t>riječ</a:t>
            </a:r>
            <a:r>
              <a:rPr lang="en-GB" dirty="0"/>
              <a:t> </a:t>
            </a:r>
            <a:r>
              <a:rPr lang="en-GB" dirty="0" err="1"/>
              <a:t>koju</a:t>
            </a:r>
            <a:r>
              <a:rPr lang="en-GB" dirty="0"/>
              <a:t> je </a:t>
            </a:r>
            <a:r>
              <a:rPr lang="en-GB" dirty="0" err="1"/>
              <a:t>bolje</a:t>
            </a:r>
            <a:r>
              <a:rPr lang="en-GB" dirty="0"/>
              <a:t> </a:t>
            </a:r>
            <a:r>
              <a:rPr lang="en-GB" dirty="0" err="1"/>
              <a:t>zamijeniti</a:t>
            </a:r>
            <a:r>
              <a:rPr lang="en-GB" dirty="0"/>
              <a:t> </a:t>
            </a:r>
            <a:r>
              <a:rPr lang="en-GB" dirty="0" err="1"/>
              <a:t>pridjevom</a:t>
            </a:r>
            <a:r>
              <a:rPr lang="en-GB" dirty="0"/>
              <a:t> </a:t>
            </a:r>
            <a:r>
              <a:rPr lang="en-GB" dirty="0" err="1"/>
              <a:t>provozni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umjesto</a:t>
            </a:r>
            <a:r>
              <a:rPr lang="en-GB" dirty="0"/>
              <a:t> </a:t>
            </a:r>
            <a:r>
              <a:rPr lang="en-GB" dirty="0" err="1"/>
              <a:t>spomenutih</a:t>
            </a:r>
            <a:r>
              <a:rPr lang="en-GB" dirty="0"/>
              <a:t> </a:t>
            </a:r>
            <a:r>
              <a:rPr lang="en-GB" dirty="0" err="1"/>
              <a:t>naziva</a:t>
            </a:r>
            <a:r>
              <a:rPr lang="en-GB" dirty="0"/>
              <a:t> </a:t>
            </a:r>
            <a:r>
              <a:rPr lang="en-GB" dirty="0" err="1"/>
              <a:t>upotrebljavati</a:t>
            </a:r>
            <a:r>
              <a:rPr lang="en-GB" dirty="0"/>
              <a:t> </a:t>
            </a:r>
            <a:r>
              <a:rPr lang="en-GB" dirty="0" err="1"/>
              <a:t>nazive</a:t>
            </a:r>
            <a:r>
              <a:rPr lang="en-GB" dirty="0"/>
              <a:t> </a:t>
            </a:r>
            <a:r>
              <a:rPr lang="en-GB" dirty="0" err="1"/>
              <a:t>provozna</a:t>
            </a:r>
            <a:r>
              <a:rPr lang="en-GB" dirty="0"/>
              <a:t> </a:t>
            </a:r>
            <a:r>
              <a:rPr lang="en-GB" dirty="0" err="1"/>
              <a:t>dijagnostika</a:t>
            </a:r>
            <a:r>
              <a:rPr lang="en-GB" dirty="0"/>
              <a:t>, </a:t>
            </a:r>
            <a:r>
              <a:rPr lang="en-GB" dirty="0" err="1"/>
              <a:t>provozni</a:t>
            </a:r>
            <a:r>
              <a:rPr lang="en-GB" dirty="0"/>
              <a:t> </a:t>
            </a:r>
            <a:r>
              <a:rPr lang="en-GB" dirty="0" err="1"/>
              <a:t>sustav</a:t>
            </a:r>
            <a:r>
              <a:rPr lang="en-GB" dirty="0"/>
              <a:t>, </a:t>
            </a:r>
            <a:r>
              <a:rPr lang="en-GB" dirty="0" err="1"/>
              <a:t>provozno</a:t>
            </a:r>
            <a:r>
              <a:rPr lang="en-GB" dirty="0"/>
              <a:t> </a:t>
            </a:r>
            <a:r>
              <a:rPr lang="en-GB" dirty="0" err="1"/>
              <a:t>testiranje</a:t>
            </a:r>
            <a:r>
              <a:rPr lang="en-GB" dirty="0"/>
              <a:t>, </a:t>
            </a:r>
            <a:r>
              <a:rPr lang="en-GB" dirty="0" err="1"/>
              <a:t>provozno</a:t>
            </a:r>
            <a:r>
              <a:rPr lang="en-GB" dirty="0"/>
              <a:t> </a:t>
            </a:r>
            <a:r>
              <a:rPr lang="en-GB" dirty="0" err="1"/>
              <a:t>uzorkovanje</a:t>
            </a:r>
            <a:r>
              <a:rPr lang="en-GB" dirty="0"/>
              <a:t>.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4293B67-352A-45AB-BFCA-EE18B8C2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hr-HR" smtClean="0"/>
              <a:pPr algn="r"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0389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FD5920-8694-4BE9-8421-29AED9818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e-mail &gt; e-</a:t>
            </a:r>
            <a:r>
              <a:rPr lang="en-GB" dirty="0" err="1"/>
              <a:t>pošta</a:t>
            </a:r>
            <a:r>
              <a:rPr lang="en-GB" dirty="0"/>
              <a:t>, e-</a:t>
            </a:r>
            <a:r>
              <a:rPr lang="en-GB" dirty="0" err="1"/>
              <a:t>poruka</a:t>
            </a:r>
            <a:r>
              <a:rPr lang="en-GB" dirty="0"/>
              <a:t>, e-</a:t>
            </a:r>
            <a:r>
              <a:rPr lang="en-GB" dirty="0" err="1"/>
              <a:t>adresa</a:t>
            </a:r>
            <a:br>
              <a:rPr lang="en-GB" dirty="0"/>
            </a:b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FDA03A-8C1E-4CCD-9807-77AFF9747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 err="1"/>
              <a:t>Engleski</a:t>
            </a:r>
            <a:r>
              <a:rPr lang="en-GB" dirty="0"/>
              <a:t> </a:t>
            </a:r>
            <a:r>
              <a:rPr lang="en-GB" dirty="0" err="1"/>
              <a:t>naziv</a:t>
            </a:r>
            <a:r>
              <a:rPr lang="en-GB" dirty="0"/>
              <a:t> e-mail </a:t>
            </a:r>
            <a:r>
              <a:rPr lang="en-GB" dirty="0" err="1"/>
              <a:t>tvoren</a:t>
            </a:r>
            <a:r>
              <a:rPr lang="en-GB" dirty="0"/>
              <a:t> je od </a:t>
            </a:r>
            <a:r>
              <a:rPr lang="en-GB" dirty="0" err="1"/>
              <a:t>predmetka</a:t>
            </a:r>
            <a:r>
              <a:rPr lang="en-GB" dirty="0"/>
              <a:t> e-, koji je </a:t>
            </a:r>
            <a:r>
              <a:rPr lang="en-GB" dirty="0" err="1"/>
              <a:t>nastao</a:t>
            </a:r>
            <a:r>
              <a:rPr lang="en-GB" dirty="0"/>
              <a:t> </a:t>
            </a:r>
            <a:r>
              <a:rPr lang="en-GB" dirty="0" err="1"/>
              <a:t>kraćenjem</a:t>
            </a:r>
            <a:r>
              <a:rPr lang="en-GB" dirty="0"/>
              <a:t> </a:t>
            </a:r>
            <a:r>
              <a:rPr lang="en-GB" dirty="0" err="1"/>
              <a:t>pridjeva</a:t>
            </a:r>
            <a:r>
              <a:rPr lang="en-GB" dirty="0"/>
              <a:t> electronic,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imenice</a:t>
            </a:r>
            <a:r>
              <a:rPr lang="en-GB" dirty="0"/>
              <a:t> mail,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znači</a:t>
            </a:r>
            <a:r>
              <a:rPr lang="en-GB" dirty="0"/>
              <a:t> '</a:t>
            </a:r>
            <a:r>
              <a:rPr lang="en-GB" dirty="0" err="1"/>
              <a:t>pošta</a:t>
            </a:r>
            <a:r>
              <a:rPr lang="en-GB" dirty="0"/>
              <a:t>'. </a:t>
            </a:r>
            <a:r>
              <a:rPr lang="en-GB" dirty="0" err="1"/>
              <a:t>Naziv</a:t>
            </a:r>
            <a:r>
              <a:rPr lang="en-GB" dirty="0"/>
              <a:t> e-mail u </a:t>
            </a:r>
            <a:r>
              <a:rPr lang="en-GB" dirty="0" err="1"/>
              <a:t>engleskome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temeljna</a:t>
            </a:r>
            <a:r>
              <a:rPr lang="en-GB" dirty="0"/>
              <a:t> </a:t>
            </a:r>
            <a:r>
              <a:rPr lang="en-GB" dirty="0" err="1"/>
              <a:t>značenja</a:t>
            </a:r>
            <a:r>
              <a:rPr lang="en-GB" dirty="0"/>
              <a:t> '</a:t>
            </a:r>
            <a:r>
              <a:rPr lang="en-GB" dirty="0" err="1"/>
              <a:t>sustav</a:t>
            </a:r>
            <a:r>
              <a:rPr lang="en-GB" dirty="0"/>
              <a:t> za </a:t>
            </a:r>
            <a:r>
              <a:rPr lang="en-GB" dirty="0" err="1"/>
              <a:t>prijenos</a:t>
            </a:r>
            <a:r>
              <a:rPr lang="en-GB" dirty="0"/>
              <a:t> </a:t>
            </a:r>
            <a:r>
              <a:rPr lang="en-GB" dirty="0" err="1"/>
              <a:t>poruka</a:t>
            </a:r>
            <a:r>
              <a:rPr lang="en-GB" dirty="0"/>
              <a:t> s </a:t>
            </a:r>
            <a:r>
              <a:rPr lang="en-GB" dirty="0" err="1"/>
              <a:t>pomoću</a:t>
            </a:r>
            <a:r>
              <a:rPr lang="en-GB" dirty="0"/>
              <a:t> </a:t>
            </a:r>
            <a:r>
              <a:rPr lang="en-GB" dirty="0" err="1"/>
              <a:t>računala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terminala</a:t>
            </a:r>
            <a:r>
              <a:rPr lang="en-GB" dirty="0"/>
              <a:t> </a:t>
            </a:r>
            <a:r>
              <a:rPr lang="en-GB" dirty="0" err="1"/>
              <a:t>spojenih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neku</a:t>
            </a:r>
            <a:r>
              <a:rPr lang="en-GB" dirty="0"/>
              <a:t> </a:t>
            </a:r>
            <a:r>
              <a:rPr lang="en-GB" dirty="0" err="1"/>
              <a:t>komunikacijsku</a:t>
            </a:r>
            <a:r>
              <a:rPr lang="en-GB" dirty="0"/>
              <a:t> </a:t>
            </a:r>
            <a:r>
              <a:rPr lang="en-GB" dirty="0" err="1"/>
              <a:t>mrežu</a:t>
            </a:r>
            <a:r>
              <a:rPr lang="en-GB" dirty="0"/>
              <a:t>' </a:t>
            </a:r>
            <a:r>
              <a:rPr lang="en-GB" dirty="0" err="1"/>
              <a:t>i</a:t>
            </a:r>
            <a:r>
              <a:rPr lang="en-GB" dirty="0"/>
              <a:t> '</a:t>
            </a:r>
            <a:r>
              <a:rPr lang="en-GB" dirty="0" err="1"/>
              <a:t>poruka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se </a:t>
            </a:r>
            <a:r>
              <a:rPr lang="en-GB" dirty="0" err="1"/>
              <a:t>prenosi</a:t>
            </a:r>
            <a:r>
              <a:rPr lang="en-GB" dirty="0"/>
              <a:t> </a:t>
            </a:r>
            <a:r>
              <a:rPr lang="en-GB" dirty="0" err="1"/>
              <a:t>tim</a:t>
            </a:r>
            <a:r>
              <a:rPr lang="en-GB" dirty="0"/>
              <a:t> </a:t>
            </a:r>
            <a:r>
              <a:rPr lang="en-GB" dirty="0" err="1"/>
              <a:t>sustavom</a:t>
            </a:r>
            <a:r>
              <a:rPr lang="en-GB" dirty="0"/>
              <a:t>'. U </a:t>
            </a:r>
            <a:r>
              <a:rPr lang="en-GB" dirty="0" err="1"/>
              <a:t>hrvatskome</a:t>
            </a:r>
            <a:r>
              <a:rPr lang="en-GB" dirty="0"/>
              <a:t> se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upotrebljava</a:t>
            </a:r>
            <a:r>
              <a:rPr lang="en-GB" dirty="0"/>
              <a:t> </a:t>
            </a:r>
            <a:r>
              <a:rPr lang="en-GB" dirty="0" err="1"/>
              <a:t>tuđica</a:t>
            </a:r>
            <a:r>
              <a:rPr lang="en-GB" dirty="0"/>
              <a:t> e-mail (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mail/</a:t>
            </a:r>
            <a:r>
              <a:rPr lang="en-GB" dirty="0" err="1"/>
              <a:t>mejl</a:t>
            </a:r>
            <a:r>
              <a:rPr lang="en-GB" dirty="0"/>
              <a:t>)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domaći</a:t>
            </a:r>
            <a:r>
              <a:rPr lang="en-GB" dirty="0"/>
              <a:t> </a:t>
            </a:r>
            <a:r>
              <a:rPr lang="en-GB" dirty="0" err="1"/>
              <a:t>nazivi</a:t>
            </a:r>
            <a:r>
              <a:rPr lang="en-GB" dirty="0"/>
              <a:t> e-</a:t>
            </a:r>
            <a:r>
              <a:rPr lang="en-GB" dirty="0" err="1"/>
              <a:t>pošta</a:t>
            </a:r>
            <a:r>
              <a:rPr lang="en-GB" dirty="0"/>
              <a:t>, </a:t>
            </a:r>
            <a:r>
              <a:rPr lang="en-GB" dirty="0" err="1"/>
              <a:t>elektronička</a:t>
            </a:r>
            <a:r>
              <a:rPr lang="en-GB" dirty="0"/>
              <a:t> </a:t>
            </a:r>
            <a:r>
              <a:rPr lang="en-GB" dirty="0" err="1"/>
              <a:t>pošta</a:t>
            </a:r>
            <a:r>
              <a:rPr lang="en-GB" dirty="0"/>
              <a:t>, e-</a:t>
            </a:r>
            <a:r>
              <a:rPr lang="en-GB" dirty="0" err="1"/>
              <a:t>poruka</a:t>
            </a:r>
            <a:r>
              <a:rPr lang="en-GB" dirty="0"/>
              <a:t>, </a:t>
            </a:r>
            <a:r>
              <a:rPr lang="en-GB" dirty="0" err="1"/>
              <a:t>elektronička</a:t>
            </a:r>
            <a:r>
              <a:rPr lang="en-GB" dirty="0"/>
              <a:t> </a:t>
            </a:r>
            <a:r>
              <a:rPr lang="en-GB" dirty="0" err="1"/>
              <a:t>poruka</a:t>
            </a:r>
            <a:r>
              <a:rPr lang="en-GB" dirty="0"/>
              <a:t>. (</a:t>
            </a:r>
            <a:r>
              <a:rPr lang="en-GB" dirty="0" err="1"/>
              <a:t>Umjesto</a:t>
            </a:r>
            <a:r>
              <a:rPr lang="en-GB" dirty="0"/>
              <a:t> </a:t>
            </a:r>
            <a:r>
              <a:rPr lang="en-GB" dirty="0" err="1"/>
              <a:t>pridjeva</a:t>
            </a:r>
            <a:r>
              <a:rPr lang="en-GB" dirty="0"/>
              <a:t> </a:t>
            </a:r>
            <a:r>
              <a:rPr lang="en-GB" dirty="0" err="1"/>
              <a:t>elektronički</a:t>
            </a:r>
            <a:r>
              <a:rPr lang="en-GB" dirty="0"/>
              <a:t> </a:t>
            </a:r>
            <a:r>
              <a:rPr lang="en-GB" dirty="0" err="1"/>
              <a:t>često</a:t>
            </a:r>
            <a:r>
              <a:rPr lang="en-GB" dirty="0"/>
              <a:t> se </a:t>
            </a:r>
            <a:r>
              <a:rPr lang="en-GB" dirty="0" err="1"/>
              <a:t>pogrešno</a:t>
            </a:r>
            <a:r>
              <a:rPr lang="en-GB" dirty="0"/>
              <a:t> </a:t>
            </a:r>
            <a:r>
              <a:rPr lang="en-GB" dirty="0" err="1"/>
              <a:t>upotrebljava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pridjev</a:t>
            </a:r>
            <a:r>
              <a:rPr lang="en-GB" dirty="0"/>
              <a:t> </a:t>
            </a:r>
            <a:r>
              <a:rPr lang="en-GB" dirty="0" err="1"/>
              <a:t>elektronski</a:t>
            </a:r>
            <a:r>
              <a:rPr lang="en-GB" dirty="0"/>
              <a:t>.) </a:t>
            </a:r>
            <a:r>
              <a:rPr lang="en-GB" dirty="0" err="1"/>
              <a:t>Katkad</a:t>
            </a:r>
            <a:r>
              <a:rPr lang="en-GB" dirty="0"/>
              <a:t> </a:t>
            </a:r>
            <a:r>
              <a:rPr lang="en-GB" dirty="0" err="1"/>
              <a:t>naziv</a:t>
            </a:r>
            <a:r>
              <a:rPr lang="en-GB" dirty="0"/>
              <a:t> e-mail (</a:t>
            </a:r>
            <a:r>
              <a:rPr lang="en-GB" dirty="0" err="1"/>
              <a:t>ili</a:t>
            </a:r>
            <a:r>
              <a:rPr lang="en-GB" dirty="0"/>
              <a:t> mail) u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adresu</a:t>
            </a:r>
            <a:r>
              <a:rPr lang="en-GB" dirty="0"/>
              <a:t> e-</a:t>
            </a:r>
            <a:r>
              <a:rPr lang="en-GB" dirty="0" err="1"/>
              <a:t>pošte</a:t>
            </a:r>
            <a:r>
              <a:rPr lang="en-GB" dirty="0"/>
              <a:t>, </a:t>
            </a:r>
            <a:r>
              <a:rPr lang="en-GB" dirty="0" err="1"/>
              <a:t>tj</a:t>
            </a:r>
            <a:r>
              <a:rPr lang="en-GB" dirty="0"/>
              <a:t>. e-</a:t>
            </a:r>
            <a:r>
              <a:rPr lang="en-GB" dirty="0" err="1"/>
              <a:t>adresu</a:t>
            </a:r>
            <a:r>
              <a:rPr lang="en-GB" dirty="0"/>
              <a:t>.  </a:t>
            </a:r>
            <a:r>
              <a:rPr lang="en-GB" dirty="0" err="1"/>
              <a:t>Stoga</a:t>
            </a:r>
            <a:r>
              <a:rPr lang="en-GB" dirty="0"/>
              <a:t> u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standardnom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, </a:t>
            </a:r>
            <a:r>
              <a:rPr lang="en-GB" dirty="0" err="1"/>
              <a:t>ovisno</a:t>
            </a:r>
            <a:r>
              <a:rPr lang="en-GB" dirty="0"/>
              <a:t> o </a:t>
            </a:r>
            <a:r>
              <a:rPr lang="en-GB" dirty="0" err="1"/>
              <a:t>značenju</a:t>
            </a:r>
            <a:r>
              <a:rPr lang="en-GB" dirty="0"/>
              <a:t>, </a:t>
            </a:r>
            <a:r>
              <a:rPr lang="en-GB" dirty="0" err="1"/>
              <a:t>naziv</a:t>
            </a:r>
            <a:r>
              <a:rPr lang="en-GB" dirty="0"/>
              <a:t> e-mail  </a:t>
            </a:r>
            <a:r>
              <a:rPr lang="en-GB" dirty="0" err="1"/>
              <a:t>zamijeniti</a:t>
            </a:r>
            <a:r>
              <a:rPr lang="en-GB" dirty="0"/>
              <a:t> </a:t>
            </a:r>
            <a:r>
              <a:rPr lang="en-GB" dirty="0" err="1"/>
              <a:t>nazivima</a:t>
            </a:r>
            <a:r>
              <a:rPr lang="en-GB" dirty="0"/>
              <a:t> e-</a:t>
            </a:r>
            <a:r>
              <a:rPr lang="en-GB" dirty="0" err="1"/>
              <a:t>pošta</a:t>
            </a:r>
            <a:r>
              <a:rPr lang="en-GB" dirty="0"/>
              <a:t>, e-</a:t>
            </a:r>
            <a:r>
              <a:rPr lang="en-GB" dirty="0" err="1"/>
              <a:t>poruka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e-</a:t>
            </a:r>
            <a:r>
              <a:rPr lang="en-GB" dirty="0" err="1"/>
              <a:t>adresa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7E4DF16-B795-4A31-A755-B7BFAD1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hr-HR" smtClean="0"/>
              <a:pPr algn="r"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6050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3C993B-207E-4495-B58F-F4D4359F1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gaming&gt; </a:t>
            </a:r>
            <a:r>
              <a:rPr lang="en-GB" dirty="0" err="1"/>
              <a:t>igranje</a:t>
            </a:r>
            <a:r>
              <a:rPr lang="en-GB" dirty="0"/>
              <a:t> (</a:t>
            </a:r>
            <a:r>
              <a:rPr lang="en-GB" dirty="0" err="1"/>
              <a:t>računalnih</a:t>
            </a:r>
            <a:r>
              <a:rPr lang="en-GB" dirty="0"/>
              <a:t> </a:t>
            </a:r>
            <a:r>
              <a:rPr lang="en-GB" dirty="0" err="1"/>
              <a:t>igara</a:t>
            </a:r>
            <a:r>
              <a:rPr lang="en-GB" dirty="0"/>
              <a:t> / </a:t>
            </a:r>
            <a:r>
              <a:rPr lang="en-GB" dirty="0" err="1"/>
              <a:t>videoigara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BBB095-2CC1-466A-A2E1-5130000B8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 err="1"/>
              <a:t>Riječju</a:t>
            </a:r>
            <a:r>
              <a:rPr lang="en-GB" dirty="0"/>
              <a:t> gaming u </a:t>
            </a:r>
            <a:r>
              <a:rPr lang="en-GB" dirty="0" err="1"/>
              <a:t>engleskome</a:t>
            </a:r>
            <a:r>
              <a:rPr lang="en-GB" dirty="0"/>
              <a:t> se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'</a:t>
            </a:r>
            <a:r>
              <a:rPr lang="en-GB" dirty="0" err="1"/>
              <a:t>igranje</a:t>
            </a:r>
            <a:r>
              <a:rPr lang="en-GB" dirty="0"/>
              <a:t> </a:t>
            </a:r>
            <a:r>
              <a:rPr lang="en-GB" dirty="0" err="1"/>
              <a:t>računalnih</a:t>
            </a:r>
            <a:r>
              <a:rPr lang="en-GB" dirty="0"/>
              <a:t> </a:t>
            </a:r>
            <a:r>
              <a:rPr lang="en-GB" dirty="0" err="1"/>
              <a:t>igara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videoigara</a:t>
            </a:r>
            <a:r>
              <a:rPr lang="en-GB" dirty="0"/>
              <a:t>', a </a:t>
            </a:r>
            <a:r>
              <a:rPr lang="en-GB" dirty="0" err="1"/>
              <a:t>osoba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ih</a:t>
            </a:r>
            <a:r>
              <a:rPr lang="en-GB" dirty="0"/>
              <a:t> </a:t>
            </a:r>
            <a:r>
              <a:rPr lang="en-GB" dirty="0" err="1"/>
              <a:t>igra</a:t>
            </a:r>
            <a:r>
              <a:rPr lang="en-GB" dirty="0"/>
              <a:t> je gamer. </a:t>
            </a:r>
            <a:r>
              <a:rPr lang="en-GB" dirty="0" err="1"/>
              <a:t>Riječ</a:t>
            </a:r>
            <a:r>
              <a:rPr lang="en-GB" dirty="0"/>
              <a:t> gaming u tome se </a:t>
            </a:r>
            <a:r>
              <a:rPr lang="en-GB" dirty="0" err="1"/>
              <a:t>značenju</a:t>
            </a:r>
            <a:r>
              <a:rPr lang="en-GB" dirty="0"/>
              <a:t> </a:t>
            </a:r>
            <a:r>
              <a:rPr lang="en-GB" dirty="0" err="1"/>
              <a:t>upotrebljava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, a </a:t>
            </a:r>
            <a:r>
              <a:rPr lang="en-GB" dirty="0" err="1"/>
              <a:t>ulazi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mnoge</a:t>
            </a:r>
            <a:r>
              <a:rPr lang="en-GB" dirty="0"/>
              <a:t> </a:t>
            </a:r>
            <a:r>
              <a:rPr lang="en-GB" dirty="0" err="1"/>
              <a:t>sveze</a:t>
            </a:r>
            <a:r>
              <a:rPr lang="en-GB" dirty="0"/>
              <a:t>, </a:t>
            </a:r>
            <a:r>
              <a:rPr lang="en-GB" dirty="0" err="1"/>
              <a:t>npr</a:t>
            </a:r>
            <a:r>
              <a:rPr lang="en-GB" dirty="0"/>
              <a:t>.  gaming </a:t>
            </a:r>
            <a:r>
              <a:rPr lang="en-GB" dirty="0" err="1"/>
              <a:t>časopisi</a:t>
            </a:r>
            <a:r>
              <a:rPr lang="en-GB" dirty="0"/>
              <a:t>, gaming </a:t>
            </a:r>
            <a:r>
              <a:rPr lang="en-GB" dirty="0" err="1"/>
              <a:t>konfiguracije</a:t>
            </a:r>
            <a:r>
              <a:rPr lang="en-GB" dirty="0"/>
              <a:t>, gaming </a:t>
            </a:r>
            <a:r>
              <a:rPr lang="en-GB" dirty="0" err="1"/>
              <a:t>oprema</a:t>
            </a:r>
            <a:r>
              <a:rPr lang="en-GB" dirty="0"/>
              <a:t>, gaming </a:t>
            </a:r>
            <a:r>
              <a:rPr lang="en-GB" dirty="0" err="1"/>
              <a:t>portali</a:t>
            </a:r>
            <a:r>
              <a:rPr lang="en-GB" dirty="0"/>
              <a:t>, gaming </a:t>
            </a:r>
            <a:r>
              <a:rPr lang="en-GB" dirty="0" err="1"/>
              <a:t>pribor</a:t>
            </a:r>
            <a:r>
              <a:rPr lang="en-GB" dirty="0"/>
              <a:t>, gaming </a:t>
            </a:r>
            <a:r>
              <a:rPr lang="en-GB" dirty="0" err="1"/>
              <a:t>računala</a:t>
            </a:r>
            <a:r>
              <a:rPr lang="en-GB" dirty="0"/>
              <a:t>, gaming </a:t>
            </a:r>
            <a:r>
              <a:rPr lang="en-GB" dirty="0" err="1"/>
              <a:t>slušalice</a:t>
            </a:r>
            <a:r>
              <a:rPr lang="en-GB" dirty="0"/>
              <a:t>. </a:t>
            </a:r>
            <a:r>
              <a:rPr lang="en-GB" dirty="0" err="1"/>
              <a:t>Umjesto</a:t>
            </a:r>
            <a:r>
              <a:rPr lang="en-GB" dirty="0"/>
              <a:t> </a:t>
            </a:r>
            <a:r>
              <a:rPr lang="en-GB" dirty="0" err="1"/>
              <a:t>engleske</a:t>
            </a:r>
            <a:r>
              <a:rPr lang="en-GB" dirty="0"/>
              <a:t> </a:t>
            </a:r>
            <a:r>
              <a:rPr lang="en-GB" dirty="0" err="1"/>
              <a:t>riječi</a:t>
            </a:r>
            <a:r>
              <a:rPr lang="en-GB" dirty="0"/>
              <a:t> gaming </a:t>
            </a:r>
            <a:r>
              <a:rPr lang="en-GB" dirty="0" err="1"/>
              <a:t>bolje</a:t>
            </a:r>
            <a:r>
              <a:rPr lang="en-GB" dirty="0"/>
              <a:t> je </a:t>
            </a:r>
            <a:r>
              <a:rPr lang="en-GB" dirty="0" err="1"/>
              <a:t>upotrijebiti</a:t>
            </a:r>
            <a:r>
              <a:rPr lang="en-GB" dirty="0"/>
              <a:t> </a:t>
            </a:r>
            <a:r>
              <a:rPr lang="en-GB" dirty="0" err="1"/>
              <a:t>hrvatsku</a:t>
            </a:r>
            <a:r>
              <a:rPr lang="en-GB" dirty="0"/>
              <a:t> </a:t>
            </a:r>
            <a:r>
              <a:rPr lang="en-GB" dirty="0" err="1"/>
              <a:t>riječ</a:t>
            </a:r>
            <a:r>
              <a:rPr lang="en-GB" dirty="0"/>
              <a:t> </a:t>
            </a:r>
            <a:r>
              <a:rPr lang="en-GB" dirty="0" err="1"/>
              <a:t>igranje</a:t>
            </a:r>
            <a:r>
              <a:rPr lang="en-GB" dirty="0"/>
              <a:t> (</a:t>
            </a:r>
            <a:r>
              <a:rPr lang="en-GB" dirty="0" err="1"/>
              <a:t>računalnih</a:t>
            </a:r>
            <a:r>
              <a:rPr lang="en-GB" dirty="0"/>
              <a:t> </a:t>
            </a:r>
            <a:r>
              <a:rPr lang="en-GB" dirty="0" err="1"/>
              <a:t>igara</a:t>
            </a:r>
            <a:r>
              <a:rPr lang="en-GB" dirty="0"/>
              <a:t> / </a:t>
            </a:r>
            <a:r>
              <a:rPr lang="en-GB" dirty="0" err="1"/>
              <a:t>videoigara</a:t>
            </a:r>
            <a:r>
              <a:rPr lang="en-GB" dirty="0"/>
              <a:t>). U </a:t>
            </a:r>
            <a:r>
              <a:rPr lang="en-GB" dirty="0" err="1"/>
              <a:t>spomenutim</a:t>
            </a:r>
            <a:r>
              <a:rPr lang="en-GB" dirty="0"/>
              <a:t> </a:t>
            </a:r>
            <a:r>
              <a:rPr lang="en-GB" dirty="0" err="1"/>
              <a:t>svezama</a:t>
            </a:r>
            <a:r>
              <a:rPr lang="en-GB" dirty="0"/>
              <a:t> </a:t>
            </a:r>
            <a:r>
              <a:rPr lang="en-GB" dirty="0" err="1"/>
              <a:t>riječ</a:t>
            </a:r>
            <a:r>
              <a:rPr lang="en-GB" dirty="0"/>
              <a:t> gaming </a:t>
            </a:r>
            <a:r>
              <a:rPr lang="en-GB" dirty="0" err="1"/>
              <a:t>može</a:t>
            </a:r>
            <a:r>
              <a:rPr lang="en-GB" dirty="0"/>
              <a:t> se </a:t>
            </a:r>
            <a:r>
              <a:rPr lang="en-GB" dirty="0" err="1"/>
              <a:t>zamijeniti</a:t>
            </a:r>
            <a:r>
              <a:rPr lang="en-GB" dirty="0"/>
              <a:t> </a:t>
            </a:r>
            <a:r>
              <a:rPr lang="en-GB" dirty="0" err="1"/>
              <a:t>izrazom</a:t>
            </a:r>
            <a:r>
              <a:rPr lang="en-GB" dirty="0"/>
              <a:t> za </a:t>
            </a:r>
            <a:r>
              <a:rPr lang="en-GB" dirty="0" err="1"/>
              <a:t>igranje</a:t>
            </a:r>
            <a:r>
              <a:rPr lang="en-GB" dirty="0"/>
              <a:t> (</a:t>
            </a:r>
            <a:r>
              <a:rPr lang="en-GB" dirty="0" err="1"/>
              <a:t>časopisi</a:t>
            </a:r>
            <a:r>
              <a:rPr lang="en-GB" dirty="0"/>
              <a:t> za </a:t>
            </a:r>
            <a:r>
              <a:rPr lang="en-GB" dirty="0" err="1"/>
              <a:t>igranje</a:t>
            </a:r>
            <a:r>
              <a:rPr lang="en-GB" dirty="0"/>
              <a:t>, </a:t>
            </a:r>
            <a:r>
              <a:rPr lang="en-GB" dirty="0" err="1"/>
              <a:t>konfiguracije</a:t>
            </a:r>
            <a:r>
              <a:rPr lang="en-GB" dirty="0"/>
              <a:t> za </a:t>
            </a:r>
            <a:r>
              <a:rPr lang="en-GB" dirty="0" err="1"/>
              <a:t>igranje</a:t>
            </a:r>
            <a:r>
              <a:rPr lang="en-GB" dirty="0"/>
              <a:t>, </a:t>
            </a:r>
            <a:r>
              <a:rPr lang="en-GB" dirty="0" err="1"/>
              <a:t>oprema</a:t>
            </a:r>
            <a:r>
              <a:rPr lang="en-GB" dirty="0"/>
              <a:t> za </a:t>
            </a:r>
            <a:r>
              <a:rPr lang="en-GB" dirty="0" err="1"/>
              <a:t>igranje</a:t>
            </a:r>
            <a:r>
              <a:rPr lang="en-GB" dirty="0"/>
              <a:t>, </a:t>
            </a:r>
            <a:r>
              <a:rPr lang="en-GB" dirty="0" err="1"/>
              <a:t>portali</a:t>
            </a:r>
            <a:r>
              <a:rPr lang="en-GB" dirty="0"/>
              <a:t> za </a:t>
            </a:r>
            <a:r>
              <a:rPr lang="en-GB" dirty="0" err="1"/>
              <a:t>igranje</a:t>
            </a:r>
            <a:r>
              <a:rPr lang="en-GB" dirty="0"/>
              <a:t>,  </a:t>
            </a:r>
            <a:r>
              <a:rPr lang="en-GB" dirty="0" err="1"/>
              <a:t>pribor</a:t>
            </a:r>
            <a:r>
              <a:rPr lang="en-GB" dirty="0"/>
              <a:t> za </a:t>
            </a:r>
            <a:r>
              <a:rPr lang="en-GB" dirty="0" err="1"/>
              <a:t>igranje</a:t>
            </a:r>
            <a:r>
              <a:rPr lang="en-GB" dirty="0"/>
              <a:t>, </a:t>
            </a:r>
            <a:r>
              <a:rPr lang="en-GB" dirty="0" err="1"/>
              <a:t>računala</a:t>
            </a:r>
            <a:r>
              <a:rPr lang="en-GB" dirty="0"/>
              <a:t> za </a:t>
            </a:r>
            <a:r>
              <a:rPr lang="en-GB" dirty="0" err="1"/>
              <a:t>igranje</a:t>
            </a:r>
            <a:r>
              <a:rPr lang="en-GB" dirty="0"/>
              <a:t>, </a:t>
            </a:r>
            <a:r>
              <a:rPr lang="en-GB" dirty="0" err="1"/>
              <a:t>slušalice</a:t>
            </a:r>
            <a:r>
              <a:rPr lang="en-GB" dirty="0"/>
              <a:t> za </a:t>
            </a:r>
            <a:r>
              <a:rPr lang="en-GB" dirty="0" err="1"/>
              <a:t>igranje</a:t>
            </a:r>
            <a:r>
              <a:rPr lang="en-GB" dirty="0"/>
              <a:t>).</a:t>
            </a:r>
          </a:p>
          <a:p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B80B543-6066-42EC-9559-091300B9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hr-HR" smtClean="0"/>
              <a:pPr algn="r"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3706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A3F703-D061-4607-B914-B4B8E4962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431800"/>
            <a:ext cx="9916089" cy="1557040"/>
          </a:xfrm>
        </p:spPr>
        <p:txBody>
          <a:bodyPr>
            <a:normAutofit fontScale="90000"/>
          </a:bodyPr>
          <a:lstStyle/>
          <a:p>
            <a:r>
              <a:rPr lang="en-GB" dirty="0"/>
              <a:t>handsfree &gt; </a:t>
            </a:r>
            <a:r>
              <a:rPr lang="en-GB" dirty="0" err="1"/>
              <a:t>bezručni</a:t>
            </a:r>
            <a:r>
              <a:rPr lang="en-GB" dirty="0"/>
              <a:t>, bez (</a:t>
            </a:r>
            <a:r>
              <a:rPr lang="en-GB" dirty="0" err="1"/>
              <a:t>uporabe</a:t>
            </a:r>
            <a:r>
              <a:rPr lang="en-GB" dirty="0"/>
              <a:t>) </a:t>
            </a:r>
            <a:r>
              <a:rPr lang="en-GB" dirty="0" err="1"/>
              <a:t>ruku</a:t>
            </a:r>
            <a:r>
              <a:rPr lang="en-GB" dirty="0"/>
              <a:t>,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slobodne</a:t>
            </a:r>
            <a:r>
              <a:rPr lang="en-GB" dirty="0"/>
              <a:t> </a:t>
            </a:r>
            <a:r>
              <a:rPr lang="en-GB" dirty="0" err="1"/>
              <a:t>ruke</a:t>
            </a:r>
            <a:br>
              <a:rPr lang="hr-HR" dirty="0"/>
            </a:br>
            <a:br>
              <a:rPr lang="en-GB" sz="2400" dirty="0"/>
            </a:br>
            <a:endParaRPr lang="en-GB" sz="24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BA318B-E08C-4B80-B0CC-8801B0AC4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2564904"/>
            <a:ext cx="9751061" cy="3505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dirty="0"/>
              <a:t>E</a:t>
            </a:r>
            <a:r>
              <a:rPr lang="en-GB" dirty="0" err="1"/>
              <a:t>ngleski</a:t>
            </a:r>
            <a:r>
              <a:rPr lang="en-GB" dirty="0"/>
              <a:t> </a:t>
            </a:r>
            <a:r>
              <a:rPr lang="en-GB" dirty="0" err="1"/>
              <a:t>pridjev</a:t>
            </a:r>
            <a:r>
              <a:rPr lang="en-GB" dirty="0"/>
              <a:t> handsfree </a:t>
            </a:r>
            <a:r>
              <a:rPr lang="en-GB" dirty="0" err="1"/>
              <a:t>znači</a:t>
            </a:r>
            <a:r>
              <a:rPr lang="en-GB" dirty="0"/>
              <a:t> ‘bez </a:t>
            </a:r>
            <a:r>
              <a:rPr lang="en-GB" dirty="0" err="1"/>
              <a:t>uporabe</a:t>
            </a:r>
            <a:r>
              <a:rPr lang="en-GB" dirty="0"/>
              <a:t> </a:t>
            </a:r>
            <a:r>
              <a:rPr lang="en-GB" dirty="0" err="1"/>
              <a:t>ruku</a:t>
            </a:r>
            <a:r>
              <a:rPr lang="en-GB" dirty="0"/>
              <a:t>, </a:t>
            </a:r>
            <a:r>
              <a:rPr lang="en-GB" dirty="0" err="1"/>
              <a:t>tako</a:t>
            </a:r>
            <a:r>
              <a:rPr lang="en-GB" dirty="0"/>
              <a:t> da </a:t>
            </a:r>
            <a:r>
              <a:rPr lang="en-GB" dirty="0" err="1"/>
              <a:t>ruke</a:t>
            </a:r>
            <a:r>
              <a:rPr lang="en-GB" dirty="0"/>
              <a:t> </a:t>
            </a:r>
            <a:r>
              <a:rPr lang="en-GB" dirty="0" err="1"/>
              <a:t>ostanu</a:t>
            </a:r>
            <a:r>
              <a:rPr lang="en-GB" dirty="0"/>
              <a:t> </a:t>
            </a:r>
            <a:r>
              <a:rPr lang="en-GB" dirty="0" err="1"/>
              <a:t>slobodne</a:t>
            </a:r>
            <a:r>
              <a:rPr lang="en-GB" dirty="0"/>
              <a:t>’. Taj se </a:t>
            </a:r>
            <a:r>
              <a:rPr lang="en-GB" dirty="0" err="1"/>
              <a:t>pridjev</a:t>
            </a:r>
            <a:r>
              <a:rPr lang="en-GB" dirty="0"/>
              <a:t> </a:t>
            </a:r>
            <a:r>
              <a:rPr lang="en-GB" dirty="0" err="1"/>
              <a:t>često</a:t>
            </a:r>
            <a:r>
              <a:rPr lang="en-GB" dirty="0"/>
              <a:t> </a:t>
            </a:r>
            <a:r>
              <a:rPr lang="en-GB" dirty="0" err="1"/>
              <a:t>nalazi</a:t>
            </a:r>
            <a:r>
              <a:rPr lang="en-GB" dirty="0"/>
              <a:t>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imenice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sveze</a:t>
            </a:r>
            <a:r>
              <a:rPr lang="en-GB" dirty="0"/>
              <a:t> </a:t>
            </a:r>
            <a:r>
              <a:rPr lang="en-GB" dirty="0" err="1"/>
              <a:t>način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, </a:t>
            </a:r>
            <a:r>
              <a:rPr lang="en-GB" dirty="0" err="1"/>
              <a:t>naprava</a:t>
            </a:r>
            <a:r>
              <a:rPr lang="en-GB" dirty="0"/>
              <a:t>, </a:t>
            </a:r>
            <a:r>
              <a:rPr lang="en-GB" dirty="0" err="1"/>
              <a:t>priključak</a:t>
            </a:r>
            <a:r>
              <a:rPr lang="en-GB" dirty="0"/>
              <a:t>, </a:t>
            </a:r>
            <a:r>
              <a:rPr lang="en-GB" dirty="0" err="1"/>
              <a:t>punjač</a:t>
            </a:r>
            <a:r>
              <a:rPr lang="en-GB" dirty="0"/>
              <a:t>, </a:t>
            </a:r>
            <a:r>
              <a:rPr lang="en-GB" dirty="0" err="1"/>
              <a:t>slušalice</a:t>
            </a:r>
            <a:r>
              <a:rPr lang="en-GB" dirty="0"/>
              <a:t>, </a:t>
            </a:r>
            <a:r>
              <a:rPr lang="en-GB" dirty="0" err="1"/>
              <a:t>telefon</a:t>
            </a:r>
            <a:r>
              <a:rPr lang="en-GB" dirty="0"/>
              <a:t>, </a:t>
            </a:r>
            <a:r>
              <a:rPr lang="en-GB" dirty="0" err="1"/>
              <a:t>telefoniranje</a:t>
            </a:r>
            <a:r>
              <a:rPr lang="en-GB" dirty="0"/>
              <a:t>, </a:t>
            </a:r>
            <a:r>
              <a:rPr lang="en-GB" dirty="0" err="1"/>
              <a:t>uređaj</a:t>
            </a:r>
            <a:r>
              <a:rPr lang="en-GB" dirty="0"/>
              <a:t>. U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standardnom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 taj se </a:t>
            </a:r>
            <a:r>
              <a:rPr lang="en-GB" dirty="0" err="1"/>
              <a:t>pridjev</a:t>
            </a:r>
            <a:r>
              <a:rPr lang="en-GB" dirty="0"/>
              <a:t>, </a:t>
            </a:r>
            <a:r>
              <a:rPr lang="en-GB" dirty="0" err="1"/>
              <a:t>ovisno</a:t>
            </a:r>
            <a:r>
              <a:rPr lang="en-GB" dirty="0"/>
              <a:t> o </a:t>
            </a:r>
            <a:r>
              <a:rPr lang="en-GB" dirty="0" err="1"/>
              <a:t>kontekstu</a:t>
            </a:r>
            <a:r>
              <a:rPr lang="en-GB" dirty="0"/>
              <a:t> </a:t>
            </a:r>
            <a:r>
              <a:rPr lang="en-GB" dirty="0" err="1"/>
              <a:t>uporabe</a:t>
            </a:r>
            <a:r>
              <a:rPr lang="en-GB" dirty="0"/>
              <a:t>,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zamijeniti</a:t>
            </a:r>
            <a:r>
              <a:rPr lang="en-GB" dirty="0"/>
              <a:t> </a:t>
            </a:r>
            <a:r>
              <a:rPr lang="en-GB" dirty="0" err="1"/>
              <a:t>izrazima</a:t>
            </a:r>
            <a:r>
              <a:rPr lang="en-GB" dirty="0"/>
              <a:t> </a:t>
            </a:r>
            <a:r>
              <a:rPr lang="en-GB" dirty="0" err="1"/>
              <a:t>bezručni</a:t>
            </a:r>
            <a:r>
              <a:rPr lang="en-GB" dirty="0"/>
              <a:t>, bez (</a:t>
            </a:r>
            <a:r>
              <a:rPr lang="en-GB" dirty="0" err="1"/>
              <a:t>uporabe</a:t>
            </a:r>
            <a:r>
              <a:rPr lang="en-GB" dirty="0"/>
              <a:t>) </a:t>
            </a:r>
            <a:r>
              <a:rPr lang="en-GB" dirty="0" err="1"/>
              <a:t>ruku</a:t>
            </a:r>
            <a:r>
              <a:rPr lang="en-GB" dirty="0"/>
              <a:t>,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slobodne</a:t>
            </a:r>
            <a:r>
              <a:rPr lang="en-GB" dirty="0"/>
              <a:t> </a:t>
            </a:r>
            <a:r>
              <a:rPr lang="en-GB" dirty="0" err="1"/>
              <a:t>ruke</a:t>
            </a:r>
            <a:r>
              <a:rPr lang="en-GB" dirty="0"/>
              <a:t>.</a:t>
            </a: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0AA23B5-9257-4B72-894F-0021A898A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6780" y="6070600"/>
            <a:ext cx="1563163" cy="355600"/>
          </a:xfrm>
        </p:spPr>
        <p:txBody>
          <a:bodyPr/>
          <a:lstStyle/>
          <a:p>
            <a:pPr algn="r"/>
            <a:fld id="{DF28FB93-0A08-4E7D-8E63-9EFA29F1E093}" type="slidenum">
              <a:rPr lang="hr-HR" smtClean="0"/>
              <a:pPr algn="r"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0993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3EE2F5-D5A5-4368-9B4B-CAF66D40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80976"/>
          </a:xfrm>
        </p:spPr>
        <p:txBody>
          <a:bodyPr>
            <a:normAutofit/>
          </a:bodyPr>
          <a:lstStyle/>
          <a:p>
            <a:r>
              <a:rPr lang="hr-HR" dirty="0"/>
              <a:t>i</a:t>
            </a:r>
            <a:r>
              <a:rPr lang="en-GB" dirty="0" err="1"/>
              <a:t>nfluencer</a:t>
            </a:r>
            <a:r>
              <a:rPr lang="en-GB" dirty="0"/>
              <a:t> &gt; </a:t>
            </a:r>
            <a:r>
              <a:rPr lang="en-GB" dirty="0" err="1"/>
              <a:t>utjecajna</a:t>
            </a:r>
            <a:r>
              <a:rPr lang="en-GB" dirty="0"/>
              <a:t> </a:t>
            </a:r>
            <a:r>
              <a:rPr lang="en-GB" dirty="0" err="1"/>
              <a:t>osoba</a:t>
            </a:r>
            <a:r>
              <a:rPr lang="en-GB" dirty="0"/>
              <a:t>/</a:t>
            </a:r>
            <a:r>
              <a:rPr lang="en-GB" dirty="0" err="1"/>
              <a:t>skupina</a:t>
            </a:r>
            <a:r>
              <a:rPr lang="en-GB" dirty="0"/>
              <a:t>/</a:t>
            </a:r>
            <a:r>
              <a:rPr lang="en-GB" dirty="0" err="1"/>
              <a:t>tvrtka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8052CA-055F-4FE2-B338-3A4CDC42A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dirty="0" err="1"/>
              <a:t>Riječ</a:t>
            </a:r>
            <a:r>
              <a:rPr lang="en-GB" dirty="0"/>
              <a:t> influencer u </a:t>
            </a:r>
            <a:r>
              <a:rPr lang="en-GB" dirty="0" err="1"/>
              <a:t>engleskome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općenito</a:t>
            </a:r>
            <a:r>
              <a:rPr lang="en-GB" dirty="0"/>
              <a:t> </a:t>
            </a:r>
            <a:r>
              <a:rPr lang="en-GB" dirty="0" err="1"/>
              <a:t>osobu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skupinu</a:t>
            </a:r>
            <a:r>
              <a:rPr lang="en-GB" dirty="0"/>
              <a:t> </a:t>
            </a:r>
            <a:r>
              <a:rPr lang="en-GB" dirty="0" err="1"/>
              <a:t>osoba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kakav</a:t>
            </a:r>
            <a:r>
              <a:rPr lang="en-GB" dirty="0"/>
              <a:t> </a:t>
            </a:r>
            <a:r>
              <a:rPr lang="en-GB" dirty="0" err="1"/>
              <a:t>utjecaj</a:t>
            </a:r>
            <a:r>
              <a:rPr lang="en-GB" dirty="0"/>
              <a:t>. U </a:t>
            </a:r>
            <a:r>
              <a:rPr lang="en-GB" dirty="0" err="1"/>
              <a:t>poslovnome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nazivom</a:t>
            </a:r>
            <a:r>
              <a:rPr lang="en-GB" dirty="0"/>
              <a:t> influencer u </a:t>
            </a:r>
            <a:r>
              <a:rPr lang="en-GB" dirty="0" err="1"/>
              <a:t>engleskome</a:t>
            </a:r>
            <a:r>
              <a:rPr lang="en-GB" dirty="0"/>
              <a:t> se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osoba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skupina</a:t>
            </a:r>
            <a:r>
              <a:rPr lang="en-GB" dirty="0"/>
              <a:t> </a:t>
            </a:r>
            <a:r>
              <a:rPr lang="en-GB" dirty="0" err="1"/>
              <a:t>osoba</a:t>
            </a:r>
            <a:r>
              <a:rPr lang="en-GB" dirty="0"/>
              <a:t> koji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utjecati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poslovne</a:t>
            </a:r>
            <a:r>
              <a:rPr lang="en-GB" dirty="0"/>
              <a:t> </a:t>
            </a:r>
            <a:r>
              <a:rPr lang="en-GB" dirty="0" err="1"/>
              <a:t>odluke</a:t>
            </a:r>
            <a:r>
              <a:rPr lang="en-GB" dirty="0"/>
              <a:t> </a:t>
            </a:r>
            <a:r>
              <a:rPr lang="en-GB" dirty="0" err="1"/>
              <a:t>zbog</a:t>
            </a:r>
            <a:r>
              <a:rPr lang="en-GB" dirty="0"/>
              <a:t> </a:t>
            </a:r>
            <a:r>
              <a:rPr lang="en-GB" dirty="0" err="1"/>
              <a:t>svojega</a:t>
            </a:r>
            <a:r>
              <a:rPr lang="en-GB" dirty="0"/>
              <a:t> </a:t>
            </a:r>
            <a:r>
              <a:rPr lang="en-GB" dirty="0" err="1"/>
              <a:t>ugleda</a:t>
            </a:r>
            <a:r>
              <a:rPr lang="en-GB" dirty="0"/>
              <a:t>, </a:t>
            </a:r>
            <a:r>
              <a:rPr lang="en-GB" dirty="0" err="1"/>
              <a:t>položaja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veza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čije</a:t>
            </a:r>
            <a:r>
              <a:rPr lang="en-GB" dirty="0"/>
              <a:t> </a:t>
            </a:r>
            <a:r>
              <a:rPr lang="en-GB" dirty="0" err="1"/>
              <a:t>mišljenje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djelovanje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veću</a:t>
            </a:r>
            <a:r>
              <a:rPr lang="en-GB" dirty="0"/>
              <a:t> </a:t>
            </a:r>
            <a:r>
              <a:rPr lang="en-GB" dirty="0" err="1"/>
              <a:t>težinu</a:t>
            </a:r>
            <a:r>
              <a:rPr lang="en-GB" dirty="0"/>
              <a:t> </a:t>
            </a:r>
            <a:r>
              <a:rPr lang="en-GB" dirty="0" err="1"/>
              <a:t>nego</a:t>
            </a:r>
            <a:r>
              <a:rPr lang="en-GB" dirty="0"/>
              <a:t> </a:t>
            </a:r>
            <a:r>
              <a:rPr lang="en-GB" dirty="0" err="1"/>
              <a:t>mišljenje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djelovanje</a:t>
            </a:r>
            <a:r>
              <a:rPr lang="en-GB" dirty="0"/>
              <a:t> </a:t>
            </a:r>
            <a:r>
              <a:rPr lang="en-GB" dirty="0" err="1"/>
              <a:t>njihovih</a:t>
            </a:r>
            <a:r>
              <a:rPr lang="en-GB" dirty="0"/>
              <a:t> </a:t>
            </a:r>
            <a:r>
              <a:rPr lang="en-GB" dirty="0" err="1"/>
              <a:t>kolega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usporedivih</a:t>
            </a:r>
            <a:r>
              <a:rPr lang="en-GB" dirty="0"/>
              <a:t> </a:t>
            </a:r>
            <a:r>
              <a:rPr lang="en-GB" dirty="0" err="1"/>
              <a:t>skupina</a:t>
            </a:r>
            <a:r>
              <a:rPr lang="en-GB" dirty="0"/>
              <a:t>. U </a:t>
            </a:r>
            <a:r>
              <a:rPr lang="en-GB" dirty="0" err="1"/>
              <a:t>hrvatskome</a:t>
            </a:r>
            <a:r>
              <a:rPr lang="en-GB" dirty="0"/>
              <a:t> se </a:t>
            </a:r>
            <a:r>
              <a:rPr lang="en-GB" dirty="0" err="1"/>
              <a:t>jeziku</a:t>
            </a:r>
            <a:r>
              <a:rPr lang="en-GB" dirty="0"/>
              <a:t>, u </a:t>
            </a:r>
            <a:r>
              <a:rPr lang="en-GB" dirty="0" err="1"/>
              <a:t>poslovnome</a:t>
            </a:r>
            <a:r>
              <a:rPr lang="en-GB" dirty="0"/>
              <a:t> </a:t>
            </a:r>
            <a:r>
              <a:rPr lang="en-GB" dirty="0" err="1"/>
              <a:t>žargonu</a:t>
            </a:r>
            <a:r>
              <a:rPr lang="en-GB" dirty="0"/>
              <a:t>, </a:t>
            </a:r>
            <a:r>
              <a:rPr lang="en-GB" dirty="0" err="1"/>
              <a:t>engleska</a:t>
            </a:r>
            <a:r>
              <a:rPr lang="en-GB" dirty="0"/>
              <a:t> </a:t>
            </a:r>
            <a:r>
              <a:rPr lang="en-GB" dirty="0" err="1"/>
              <a:t>riječ</a:t>
            </a:r>
            <a:r>
              <a:rPr lang="en-GB" dirty="0"/>
              <a:t> influencer </a:t>
            </a:r>
            <a:r>
              <a:rPr lang="en-GB" dirty="0" err="1"/>
              <a:t>upotrebljava</a:t>
            </a:r>
            <a:r>
              <a:rPr lang="en-GB" dirty="0"/>
              <a:t> u tome </a:t>
            </a:r>
            <a:r>
              <a:rPr lang="en-GB" dirty="0" err="1"/>
              <a:t>značenju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ona</a:t>
            </a:r>
            <a:r>
              <a:rPr lang="en-GB" dirty="0"/>
              <a:t> ne </a:t>
            </a:r>
            <a:r>
              <a:rPr lang="en-GB" dirty="0" err="1"/>
              <a:t>pripada</a:t>
            </a:r>
            <a:r>
              <a:rPr lang="en-GB" dirty="0"/>
              <a:t> </a:t>
            </a:r>
            <a:r>
              <a:rPr lang="en-GB" dirty="0" err="1"/>
              <a:t>standardnomu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. Ta se </a:t>
            </a:r>
            <a:r>
              <a:rPr lang="en-GB" dirty="0" err="1"/>
              <a:t>riječ</a:t>
            </a:r>
            <a:r>
              <a:rPr lang="en-GB" dirty="0"/>
              <a:t> </a:t>
            </a:r>
            <a:r>
              <a:rPr lang="en-GB" dirty="0" err="1"/>
              <a:t>upotrebljava</a:t>
            </a:r>
            <a:r>
              <a:rPr lang="en-GB" dirty="0"/>
              <a:t> </a:t>
            </a:r>
            <a:r>
              <a:rPr lang="en-GB" dirty="0" err="1"/>
              <a:t>također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engleskome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hrvatskome</a:t>
            </a:r>
            <a:r>
              <a:rPr lang="en-GB" dirty="0"/>
              <a:t>, u </a:t>
            </a:r>
            <a:r>
              <a:rPr lang="en-GB" dirty="0" err="1"/>
              <a:t>vezi</a:t>
            </a:r>
            <a:r>
              <a:rPr lang="en-GB" dirty="0"/>
              <a:t> s </a:t>
            </a:r>
            <a:r>
              <a:rPr lang="en-GB" dirty="0" err="1"/>
              <a:t>društvenim</a:t>
            </a:r>
            <a:r>
              <a:rPr lang="en-GB" dirty="0"/>
              <a:t> </a:t>
            </a:r>
            <a:r>
              <a:rPr lang="en-GB" dirty="0" err="1"/>
              <a:t>mrežama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popularnošću</a:t>
            </a:r>
            <a:r>
              <a:rPr lang="en-GB" dirty="0"/>
              <a:t> </a:t>
            </a:r>
            <a:r>
              <a:rPr lang="en-GB" dirty="0" err="1"/>
              <a:t>koju</a:t>
            </a:r>
            <a:r>
              <a:rPr lang="en-GB" dirty="0"/>
              <a:t> </a:t>
            </a:r>
            <a:r>
              <a:rPr lang="en-GB" dirty="0" err="1"/>
              <a:t>osoba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skupina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njima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. </a:t>
            </a:r>
            <a:r>
              <a:rPr lang="en-GB" dirty="0" err="1"/>
              <a:t>Influenceri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u tome </a:t>
            </a:r>
            <a:r>
              <a:rPr lang="en-GB" dirty="0" err="1"/>
              <a:t>kontekstu</a:t>
            </a:r>
            <a:r>
              <a:rPr lang="en-GB" dirty="0"/>
              <a:t> </a:t>
            </a:r>
            <a:r>
              <a:rPr lang="en-GB" dirty="0" err="1"/>
              <a:t>često</a:t>
            </a:r>
            <a:r>
              <a:rPr lang="en-GB" dirty="0"/>
              <a:t> </a:t>
            </a:r>
            <a:r>
              <a:rPr lang="en-GB" dirty="0" err="1"/>
              <a:t>novinari</a:t>
            </a:r>
            <a:r>
              <a:rPr lang="en-GB" dirty="0"/>
              <a:t>, </a:t>
            </a:r>
            <a:r>
              <a:rPr lang="en-GB" dirty="0" err="1"/>
              <a:t>poznate</a:t>
            </a:r>
            <a:r>
              <a:rPr lang="en-GB" dirty="0"/>
              <a:t> </a:t>
            </a:r>
            <a:r>
              <a:rPr lang="en-GB" dirty="0" err="1"/>
              <a:t>osobe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stručnjaci</a:t>
            </a:r>
            <a:r>
              <a:rPr lang="en-GB" dirty="0"/>
              <a:t> u </a:t>
            </a:r>
            <a:r>
              <a:rPr lang="en-GB" dirty="0" err="1"/>
              <a:t>pojedinim</a:t>
            </a:r>
            <a:r>
              <a:rPr lang="en-GB" dirty="0"/>
              <a:t> </a:t>
            </a:r>
            <a:r>
              <a:rPr lang="en-GB" dirty="0" err="1"/>
              <a:t>područjima</a:t>
            </a:r>
            <a:r>
              <a:rPr lang="en-GB" dirty="0"/>
              <a:t>, </a:t>
            </a:r>
            <a:r>
              <a:rPr lang="en-GB" dirty="0" err="1"/>
              <a:t>tj</a:t>
            </a:r>
            <a:r>
              <a:rPr lang="en-GB" dirty="0"/>
              <a:t>. </a:t>
            </a:r>
            <a:r>
              <a:rPr lang="en-GB" dirty="0" err="1"/>
              <a:t>osobe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društvenim</a:t>
            </a:r>
            <a:r>
              <a:rPr lang="en-GB" dirty="0"/>
              <a:t> </a:t>
            </a:r>
            <a:r>
              <a:rPr lang="en-GB" dirty="0" err="1"/>
              <a:t>mrežama</a:t>
            </a:r>
            <a:r>
              <a:rPr lang="en-GB" dirty="0"/>
              <a:t> </a:t>
            </a:r>
            <a:r>
              <a:rPr lang="en-GB" dirty="0" err="1"/>
              <a:t>imaju</a:t>
            </a:r>
            <a:r>
              <a:rPr lang="en-GB" dirty="0"/>
              <a:t> </a:t>
            </a:r>
            <a:r>
              <a:rPr lang="en-GB" dirty="0" err="1"/>
              <a:t>mnogo</a:t>
            </a:r>
            <a:r>
              <a:rPr lang="en-GB" dirty="0"/>
              <a:t> </a:t>
            </a:r>
            <a:r>
              <a:rPr lang="en-GB" dirty="0" err="1"/>
              <a:t>sljedbenika</a:t>
            </a:r>
            <a:r>
              <a:rPr lang="en-GB" dirty="0"/>
              <a:t>.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75B388D-B927-479E-8493-50C735969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hr-HR" smtClean="0"/>
              <a:pPr algn="r"/>
              <a:t>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78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E83D79-146D-4782-854C-30A14A864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</a:t>
            </a:r>
            <a:r>
              <a:rPr lang="en-GB" dirty="0" err="1"/>
              <a:t>ockdown</a:t>
            </a:r>
            <a:r>
              <a:rPr lang="en-GB" dirty="0"/>
              <a:t> &gt; (</a:t>
            </a:r>
            <a:r>
              <a:rPr lang="en-GB" dirty="0" err="1"/>
              <a:t>potpuno</a:t>
            </a:r>
            <a:r>
              <a:rPr lang="en-GB" dirty="0"/>
              <a:t>) </a:t>
            </a:r>
            <a:r>
              <a:rPr lang="en-GB" dirty="0" err="1"/>
              <a:t>zatvaranje</a:t>
            </a:r>
            <a:br>
              <a:rPr lang="en-GB" dirty="0"/>
            </a:b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E55BF9-CA46-4C51-953A-2CA8C525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 err="1"/>
              <a:t>Engleski</a:t>
            </a:r>
            <a:r>
              <a:rPr lang="en-GB" dirty="0"/>
              <a:t> </a:t>
            </a:r>
            <a:r>
              <a:rPr lang="en-GB" dirty="0" err="1"/>
              <a:t>naziv</a:t>
            </a:r>
            <a:r>
              <a:rPr lang="en-GB" dirty="0"/>
              <a:t> lockdown </a:t>
            </a:r>
            <a:r>
              <a:rPr lang="en-GB" dirty="0" err="1"/>
              <a:t>tvoren</a:t>
            </a:r>
            <a:r>
              <a:rPr lang="en-GB" dirty="0"/>
              <a:t> je od </a:t>
            </a:r>
            <a:r>
              <a:rPr lang="en-GB" dirty="0" err="1"/>
              <a:t>sastavnica</a:t>
            </a:r>
            <a:r>
              <a:rPr lang="en-GB" dirty="0"/>
              <a:t> lock '</a:t>
            </a:r>
            <a:r>
              <a:rPr lang="en-GB" dirty="0" err="1"/>
              <a:t>zaključati</a:t>
            </a:r>
            <a:r>
              <a:rPr lang="en-GB" dirty="0"/>
              <a:t>' </a:t>
            </a:r>
            <a:r>
              <a:rPr lang="en-GB" dirty="0" err="1"/>
              <a:t>i</a:t>
            </a:r>
            <a:r>
              <a:rPr lang="en-GB" dirty="0"/>
              <a:t> down '</a:t>
            </a:r>
            <a:r>
              <a:rPr lang="en-GB" dirty="0" err="1"/>
              <a:t>dolje</a:t>
            </a:r>
            <a:r>
              <a:rPr lang="en-GB" dirty="0"/>
              <a:t>'. </a:t>
            </a:r>
            <a:r>
              <a:rPr lang="en-GB" dirty="0" err="1"/>
              <a:t>Engleska</a:t>
            </a:r>
            <a:r>
              <a:rPr lang="en-GB" dirty="0"/>
              <a:t> </a:t>
            </a:r>
            <a:r>
              <a:rPr lang="en-GB" dirty="0" err="1"/>
              <a:t>riječ</a:t>
            </a:r>
            <a:r>
              <a:rPr lang="en-GB" dirty="0"/>
              <a:t> lockdown </a:t>
            </a:r>
            <a:r>
              <a:rPr lang="en-GB" dirty="0" err="1"/>
              <a:t>znači</a:t>
            </a:r>
            <a:r>
              <a:rPr lang="en-GB" dirty="0"/>
              <a:t> '</a:t>
            </a:r>
            <a:r>
              <a:rPr lang="en-GB" dirty="0" err="1"/>
              <a:t>zatvaranje</a:t>
            </a:r>
            <a:r>
              <a:rPr lang="en-GB" dirty="0"/>
              <a:t>, </a:t>
            </a:r>
            <a:r>
              <a:rPr lang="en-GB" dirty="0" err="1"/>
              <a:t>zaključavanje</a:t>
            </a:r>
            <a:r>
              <a:rPr lang="en-GB" dirty="0"/>
              <a:t>, </a:t>
            </a:r>
            <a:r>
              <a:rPr lang="en-GB" dirty="0" err="1"/>
              <a:t>blokada</a:t>
            </a:r>
            <a:r>
              <a:rPr lang="en-GB" dirty="0"/>
              <a:t>, </a:t>
            </a:r>
            <a:r>
              <a:rPr lang="en-GB" dirty="0" err="1"/>
              <a:t>izolacija</a:t>
            </a:r>
            <a:r>
              <a:rPr lang="en-GB" dirty="0"/>
              <a:t>'. Ta se </a:t>
            </a:r>
            <a:r>
              <a:rPr lang="en-GB" dirty="0" err="1"/>
              <a:t>riječ</a:t>
            </a:r>
            <a:r>
              <a:rPr lang="en-GB" dirty="0"/>
              <a:t> u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počela</a:t>
            </a:r>
            <a:r>
              <a:rPr lang="en-GB" dirty="0"/>
              <a:t> </a:t>
            </a:r>
            <a:r>
              <a:rPr lang="en-GB" dirty="0" err="1"/>
              <a:t>upotrebljavati</a:t>
            </a:r>
            <a:r>
              <a:rPr lang="en-GB" dirty="0"/>
              <a:t> </a:t>
            </a:r>
            <a:r>
              <a:rPr lang="en-GB" dirty="0" err="1"/>
              <a:t>pojavom</a:t>
            </a:r>
            <a:r>
              <a:rPr lang="en-GB" dirty="0"/>
              <a:t> </a:t>
            </a:r>
            <a:r>
              <a:rPr lang="en-GB" dirty="0" err="1"/>
              <a:t>koronavirusa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Pojmovniku</a:t>
            </a:r>
            <a:r>
              <a:rPr lang="en-GB" dirty="0"/>
              <a:t> </a:t>
            </a:r>
            <a:r>
              <a:rPr lang="en-GB" dirty="0" err="1"/>
              <a:t>koronavirusa</a:t>
            </a:r>
            <a:r>
              <a:rPr lang="en-GB" dirty="0"/>
              <a:t> </a:t>
            </a:r>
            <a:r>
              <a:rPr lang="en-GB" dirty="0" err="1"/>
              <a:t>Instituta</a:t>
            </a:r>
            <a:r>
              <a:rPr lang="en-GB" dirty="0"/>
              <a:t> za </a:t>
            </a:r>
            <a:r>
              <a:rPr lang="en-GB" dirty="0" err="1"/>
              <a:t>hrvatski</a:t>
            </a:r>
            <a:r>
              <a:rPr lang="en-GB" dirty="0"/>
              <a:t> </a:t>
            </a:r>
            <a:r>
              <a:rPr lang="en-GB" dirty="0" err="1"/>
              <a:t>jezik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jezikoslovlje</a:t>
            </a:r>
            <a:r>
              <a:rPr lang="en-GB" dirty="0"/>
              <a:t> u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znači</a:t>
            </a:r>
            <a:r>
              <a:rPr lang="en-GB" dirty="0"/>
              <a:t> '</a:t>
            </a:r>
            <a:r>
              <a:rPr lang="en-GB" dirty="0" err="1"/>
              <a:t>uvođenje</a:t>
            </a:r>
            <a:r>
              <a:rPr lang="en-GB" dirty="0"/>
              <a:t> </a:t>
            </a:r>
            <a:r>
              <a:rPr lang="en-GB" dirty="0" err="1"/>
              <a:t>karantene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restriktivnih</a:t>
            </a:r>
            <a:r>
              <a:rPr lang="en-GB" dirty="0"/>
              <a:t> </a:t>
            </a:r>
            <a:r>
              <a:rPr lang="en-GB" dirty="0" err="1"/>
              <a:t>mjera</a:t>
            </a:r>
            <a:r>
              <a:rPr lang="en-GB" dirty="0"/>
              <a:t> da bi se </a:t>
            </a:r>
            <a:r>
              <a:rPr lang="en-GB" dirty="0" err="1"/>
              <a:t>povećala</a:t>
            </a:r>
            <a:r>
              <a:rPr lang="en-GB" dirty="0"/>
              <a:t> </a:t>
            </a:r>
            <a:r>
              <a:rPr lang="en-GB" dirty="0" err="1"/>
              <a:t>sigurnost</a:t>
            </a:r>
            <a:r>
              <a:rPr lang="en-GB" dirty="0"/>
              <a:t>'. </a:t>
            </a:r>
            <a:r>
              <a:rPr lang="en-GB" dirty="0" err="1"/>
              <a:t>Isto</a:t>
            </a:r>
            <a:r>
              <a:rPr lang="en-GB" dirty="0"/>
              <a:t> </a:t>
            </a:r>
            <a:r>
              <a:rPr lang="en-GB" dirty="0" err="1"/>
              <a:t>značenje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shutdown. </a:t>
            </a:r>
            <a:r>
              <a:rPr lang="en-GB" dirty="0" err="1"/>
              <a:t>Razlikuje</a:t>
            </a:r>
            <a:r>
              <a:rPr lang="en-GB" dirty="0"/>
              <a:t> se </a:t>
            </a:r>
            <a:r>
              <a:rPr lang="en-GB" dirty="0" err="1"/>
              <a:t>potpuni</a:t>
            </a:r>
            <a:r>
              <a:rPr lang="en-GB" dirty="0"/>
              <a:t> lockdown (</a:t>
            </a:r>
            <a:r>
              <a:rPr lang="en-GB" dirty="0" err="1"/>
              <a:t>katkad</a:t>
            </a:r>
            <a:r>
              <a:rPr lang="en-GB" dirty="0"/>
              <a:t> se u tome </a:t>
            </a:r>
            <a:r>
              <a:rPr lang="en-GB" dirty="0" err="1"/>
              <a:t>značenju</a:t>
            </a:r>
            <a:r>
              <a:rPr lang="en-GB" dirty="0"/>
              <a:t> </a:t>
            </a:r>
            <a:r>
              <a:rPr lang="en-GB" dirty="0" err="1"/>
              <a:t>upotrebljava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lockdown)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djelomični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meki</a:t>
            </a:r>
            <a:r>
              <a:rPr lang="en-GB" dirty="0"/>
              <a:t> lockdown. U </a:t>
            </a:r>
            <a:r>
              <a:rPr lang="en-GB" dirty="0" err="1"/>
              <a:t>hrvatskim</a:t>
            </a:r>
            <a:r>
              <a:rPr lang="en-GB" dirty="0"/>
              <a:t> se </a:t>
            </a:r>
            <a:r>
              <a:rPr lang="en-GB" dirty="0" err="1"/>
              <a:t>medijima</a:t>
            </a:r>
            <a:r>
              <a:rPr lang="en-GB" dirty="0"/>
              <a:t> </a:t>
            </a:r>
            <a:r>
              <a:rPr lang="en-GB" dirty="0" err="1"/>
              <a:t>pojavljuju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nazivi</a:t>
            </a:r>
            <a:r>
              <a:rPr lang="en-GB" dirty="0"/>
              <a:t> </a:t>
            </a:r>
            <a:r>
              <a:rPr lang="en-GB" dirty="0" err="1"/>
              <a:t>potpuno</a:t>
            </a:r>
            <a:r>
              <a:rPr lang="en-GB" dirty="0"/>
              <a:t> </a:t>
            </a:r>
            <a:r>
              <a:rPr lang="en-GB" dirty="0" err="1"/>
              <a:t>zatvaranje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djelomično</a:t>
            </a:r>
            <a:r>
              <a:rPr lang="en-GB" dirty="0"/>
              <a:t> </a:t>
            </a:r>
            <a:r>
              <a:rPr lang="en-GB" dirty="0" err="1"/>
              <a:t>zatvaranje</a:t>
            </a:r>
            <a:r>
              <a:rPr lang="en-GB" dirty="0"/>
              <a:t>, pa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nazive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preporučiti</a:t>
            </a:r>
            <a:r>
              <a:rPr lang="en-GB" dirty="0"/>
              <a:t> u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standardnom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.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C0ECD7B-ED86-42EE-905D-BE0C66AB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hr-HR" smtClean="0"/>
              <a:pPr algn="r"/>
              <a:t>19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313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3A2460-C9F8-4884-8A28-214F0EE4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Strane riječi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9F4B0F-BD34-4ADE-BB85-4AE3962B4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 err="1"/>
              <a:t>Riječi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stranih</a:t>
            </a:r>
            <a:r>
              <a:rPr lang="en-GB" dirty="0"/>
              <a:t> </a:t>
            </a:r>
            <a:r>
              <a:rPr lang="en-GB" dirty="0" err="1"/>
              <a:t>jezika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preuzete</a:t>
            </a:r>
            <a:r>
              <a:rPr lang="en-GB" dirty="0"/>
              <a:t> u </a:t>
            </a:r>
            <a:r>
              <a:rPr lang="en-GB" dirty="0" err="1"/>
              <a:t>hrvatski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bez </a:t>
            </a:r>
            <a:r>
              <a:rPr lang="en-GB" dirty="0" err="1"/>
              <a:t>prilagodbe</a:t>
            </a:r>
            <a:r>
              <a:rPr lang="en-GB" dirty="0"/>
              <a:t> (</a:t>
            </a:r>
            <a:r>
              <a:rPr lang="en-GB" dirty="0" err="1"/>
              <a:t>strane</a:t>
            </a:r>
            <a:r>
              <a:rPr lang="en-GB" dirty="0"/>
              <a:t> </a:t>
            </a:r>
            <a:r>
              <a:rPr lang="en-GB" dirty="0" err="1"/>
              <a:t>riječi</a:t>
            </a:r>
            <a:r>
              <a:rPr lang="en-GB" dirty="0"/>
              <a:t>)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manje</a:t>
            </a:r>
            <a:r>
              <a:rPr lang="en-GB" dirty="0"/>
              <a:t> </a:t>
            </a:r>
            <a:r>
              <a:rPr lang="en-GB" dirty="0" err="1"/>
              <a:t>prilagođene</a:t>
            </a:r>
            <a:r>
              <a:rPr lang="en-GB" dirty="0"/>
              <a:t> </a:t>
            </a:r>
            <a:r>
              <a:rPr lang="en-GB" dirty="0" err="1"/>
              <a:t>hrvatskomu</a:t>
            </a:r>
            <a:r>
              <a:rPr lang="en-GB" dirty="0"/>
              <a:t> </a:t>
            </a:r>
            <a:r>
              <a:rPr lang="en-GB" dirty="0" err="1"/>
              <a:t>jezičnom</a:t>
            </a:r>
            <a:r>
              <a:rPr lang="en-GB" dirty="0"/>
              <a:t> </a:t>
            </a:r>
            <a:r>
              <a:rPr lang="en-GB" dirty="0" err="1"/>
              <a:t>sustavu</a:t>
            </a:r>
            <a:r>
              <a:rPr lang="en-GB" dirty="0"/>
              <a:t> (</a:t>
            </a:r>
            <a:r>
              <a:rPr lang="en-GB" dirty="0" err="1"/>
              <a:t>posuđenice</a:t>
            </a:r>
            <a:r>
              <a:rPr lang="en-GB" dirty="0"/>
              <a:t>). </a:t>
            </a:r>
            <a:r>
              <a:rPr lang="en-GB" dirty="0" err="1"/>
              <a:t>Strane</a:t>
            </a:r>
            <a:r>
              <a:rPr lang="en-GB" dirty="0"/>
              <a:t> </a:t>
            </a:r>
            <a:r>
              <a:rPr lang="en-GB" dirty="0" err="1"/>
              <a:t>riječi</a:t>
            </a:r>
            <a:r>
              <a:rPr lang="en-GB" dirty="0"/>
              <a:t> ne </a:t>
            </a:r>
            <a:r>
              <a:rPr lang="en-GB" dirty="0" err="1"/>
              <a:t>pripadaju</a:t>
            </a:r>
            <a:r>
              <a:rPr lang="en-GB" dirty="0"/>
              <a:t> </a:t>
            </a:r>
            <a:r>
              <a:rPr lang="en-GB" dirty="0" err="1"/>
              <a:t>hrvatskomu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iako</a:t>
            </a:r>
            <a:r>
              <a:rPr lang="en-GB" dirty="0"/>
              <a:t> se u </a:t>
            </a:r>
            <a:r>
              <a:rPr lang="en-GB" dirty="0" err="1"/>
              <a:t>njemu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naći</a:t>
            </a:r>
            <a:r>
              <a:rPr lang="en-GB" dirty="0"/>
              <a:t> </a:t>
            </a:r>
            <a:r>
              <a:rPr lang="en-GB" dirty="0" err="1"/>
              <a:t>zbog</a:t>
            </a:r>
            <a:r>
              <a:rPr lang="en-GB" dirty="0"/>
              <a:t> </a:t>
            </a:r>
            <a:r>
              <a:rPr lang="en-GB" dirty="0" err="1"/>
              <a:t>stilističkih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terminoloških</a:t>
            </a:r>
            <a:r>
              <a:rPr lang="en-GB" dirty="0"/>
              <a:t> </a:t>
            </a:r>
            <a:r>
              <a:rPr lang="en-GB" dirty="0" err="1"/>
              <a:t>razloga</a:t>
            </a:r>
            <a:r>
              <a:rPr lang="en-GB" dirty="0"/>
              <a:t>. </a:t>
            </a:r>
            <a:r>
              <a:rPr lang="en-GB" dirty="0" err="1"/>
              <a:t>Ako</a:t>
            </a:r>
            <a:r>
              <a:rPr lang="en-GB" dirty="0"/>
              <a:t> se </a:t>
            </a:r>
            <a:r>
              <a:rPr lang="en-GB" dirty="0" err="1"/>
              <a:t>nađu</a:t>
            </a:r>
            <a:r>
              <a:rPr lang="en-GB" dirty="0"/>
              <a:t> u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tekstu</a:t>
            </a:r>
            <a:r>
              <a:rPr lang="en-GB" dirty="0"/>
              <a:t>,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ih</a:t>
            </a:r>
            <a:r>
              <a:rPr lang="en-GB" dirty="0"/>
              <a:t> </a:t>
            </a:r>
            <a:r>
              <a:rPr lang="en-GB" dirty="0" err="1"/>
              <a:t>pisati</a:t>
            </a:r>
            <a:r>
              <a:rPr lang="en-GB" dirty="0"/>
              <a:t> </a:t>
            </a:r>
            <a:r>
              <a:rPr lang="en-GB" dirty="0" err="1"/>
              <a:t>kosim</a:t>
            </a:r>
            <a:r>
              <a:rPr lang="en-GB" dirty="0"/>
              <a:t> </a:t>
            </a:r>
            <a:r>
              <a:rPr lang="en-GB" dirty="0" err="1"/>
              <a:t>slovima</a:t>
            </a:r>
            <a:r>
              <a:rPr lang="en-GB" dirty="0"/>
              <a:t> (</a:t>
            </a:r>
            <a:r>
              <a:rPr lang="en-GB" dirty="0" err="1"/>
              <a:t>kurzivom</a:t>
            </a:r>
            <a:r>
              <a:rPr lang="en-GB" dirty="0"/>
              <a:t>) </a:t>
            </a:r>
            <a:r>
              <a:rPr lang="en-GB" dirty="0" err="1"/>
              <a:t>kako</a:t>
            </a:r>
            <a:r>
              <a:rPr lang="en-GB" dirty="0"/>
              <a:t> bi se </a:t>
            </a:r>
            <a:r>
              <a:rPr lang="en-GB" dirty="0" err="1"/>
              <a:t>označilo</a:t>
            </a:r>
            <a:r>
              <a:rPr lang="en-GB" dirty="0"/>
              <a:t> </a:t>
            </a:r>
            <a:r>
              <a:rPr lang="en-GB" dirty="0" err="1"/>
              <a:t>njihovo</a:t>
            </a:r>
            <a:r>
              <a:rPr lang="en-GB" dirty="0"/>
              <a:t> </a:t>
            </a:r>
            <a:r>
              <a:rPr lang="en-GB" dirty="0" err="1"/>
              <a:t>strano</a:t>
            </a:r>
            <a:r>
              <a:rPr lang="en-GB" dirty="0"/>
              <a:t> </a:t>
            </a:r>
            <a:r>
              <a:rPr lang="en-GB" dirty="0" err="1"/>
              <a:t>podrijetlo</a:t>
            </a:r>
            <a:r>
              <a:rPr lang="en-GB" dirty="0"/>
              <a:t>.</a:t>
            </a:r>
            <a:r>
              <a:rPr lang="hr-HR" dirty="0"/>
              <a:t> </a:t>
            </a:r>
          </a:p>
          <a:p>
            <a:pPr marL="0" indent="0" algn="just">
              <a:buNone/>
            </a:pPr>
            <a:r>
              <a:rPr lang="hr-HR" sz="1800" dirty="0"/>
              <a:t>Izvor: https://pravopis.hr/pravilo/pisanje-opcih-rijeci-i-sveza/46/</a:t>
            </a:r>
          </a:p>
          <a:p>
            <a:pPr marL="0" indent="0" algn="just">
              <a:buNone/>
            </a:pPr>
            <a:r>
              <a:rPr lang="hr-HR" dirty="0"/>
              <a:t>Strane riječi, kad god je moguće, trebamo zamijeniti domaćim riječima! </a:t>
            </a:r>
          </a:p>
          <a:p>
            <a:pPr marL="0" indent="0">
              <a:buNone/>
            </a:pPr>
            <a:endParaRPr lang="en-GB" sz="1800" b="1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CACBDD1-5E95-469E-B3BC-29B6F5B1A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hr-HR" smtClean="0"/>
              <a:pPr algn="r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159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D849D3-4D12-4409-9036-E0FE9C1A4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multitasking &gt; </a:t>
            </a:r>
            <a:r>
              <a:rPr lang="en-GB" dirty="0" err="1"/>
              <a:t>višezadaćnost</a:t>
            </a:r>
            <a:br>
              <a:rPr lang="en-GB" dirty="0"/>
            </a:b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085F80-E4E5-46AD-A149-299C9F617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GB" dirty="0"/>
              <a:t>U </a:t>
            </a:r>
            <a:r>
              <a:rPr lang="en-GB" dirty="0" err="1"/>
              <a:t>engleskome</a:t>
            </a:r>
            <a:r>
              <a:rPr lang="en-GB" dirty="0"/>
              <a:t> je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riječ</a:t>
            </a:r>
            <a:r>
              <a:rPr lang="en-GB" dirty="0"/>
              <a:t> multitasking </a:t>
            </a:r>
            <a:r>
              <a:rPr lang="en-GB" dirty="0" err="1"/>
              <a:t>imenica</a:t>
            </a:r>
            <a:r>
              <a:rPr lang="en-GB" dirty="0"/>
              <a:t> </a:t>
            </a:r>
            <a:r>
              <a:rPr lang="en-GB" dirty="0" err="1"/>
              <a:t>značenja</a:t>
            </a:r>
            <a:r>
              <a:rPr lang="en-GB" dirty="0"/>
              <a:t> '</a:t>
            </a:r>
            <a:r>
              <a:rPr lang="en-GB" dirty="0" err="1"/>
              <a:t>sposobnost</a:t>
            </a:r>
            <a:r>
              <a:rPr lang="en-GB" dirty="0"/>
              <a:t> </a:t>
            </a:r>
            <a:r>
              <a:rPr lang="en-GB" dirty="0" err="1"/>
              <a:t>istodobnoga</a:t>
            </a:r>
            <a:r>
              <a:rPr lang="en-GB" dirty="0"/>
              <a:t> </a:t>
            </a:r>
            <a:r>
              <a:rPr lang="en-GB" dirty="0" err="1"/>
              <a:t>obavljanja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</a:t>
            </a:r>
            <a:r>
              <a:rPr lang="en-GB" dirty="0" err="1"/>
              <a:t>poslova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zadataka</a:t>
            </a:r>
            <a:r>
              <a:rPr lang="en-GB" dirty="0"/>
              <a:t>'. </a:t>
            </a:r>
            <a:r>
              <a:rPr lang="en-GB" dirty="0" err="1"/>
              <a:t>Često</a:t>
            </a:r>
            <a:r>
              <a:rPr lang="en-GB" dirty="0"/>
              <a:t> se </a:t>
            </a:r>
            <a:r>
              <a:rPr lang="en-GB" dirty="0" err="1"/>
              <a:t>upotrebljava</a:t>
            </a:r>
            <a:r>
              <a:rPr lang="en-GB" dirty="0"/>
              <a:t> u </a:t>
            </a:r>
            <a:r>
              <a:rPr lang="en-GB" dirty="0" err="1"/>
              <a:t>pridjevnoj</a:t>
            </a:r>
            <a:r>
              <a:rPr lang="en-GB" dirty="0"/>
              <a:t> </a:t>
            </a:r>
            <a:r>
              <a:rPr lang="en-GB" dirty="0" err="1"/>
              <a:t>funkciji</a:t>
            </a:r>
            <a:r>
              <a:rPr lang="en-GB" dirty="0"/>
              <a:t> u </a:t>
            </a:r>
            <a:r>
              <a:rPr lang="en-GB" dirty="0" err="1"/>
              <a:t>značenju</a:t>
            </a:r>
            <a:r>
              <a:rPr lang="en-GB" dirty="0"/>
              <a:t> 'koji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istodobno</a:t>
            </a:r>
            <a:r>
              <a:rPr lang="en-GB" dirty="0"/>
              <a:t> </a:t>
            </a:r>
            <a:r>
              <a:rPr lang="en-GB" dirty="0" err="1"/>
              <a:t>obavljati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</a:t>
            </a:r>
            <a:r>
              <a:rPr lang="en-GB" dirty="0" err="1"/>
              <a:t>poslova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zadataka</a:t>
            </a:r>
            <a:r>
              <a:rPr lang="en-GB" sz="2600" dirty="0"/>
              <a:t>'.</a:t>
            </a:r>
            <a:r>
              <a:rPr lang="en-GB" dirty="0"/>
              <a:t> U </a:t>
            </a:r>
            <a:r>
              <a:rPr lang="en-GB" dirty="0" err="1"/>
              <a:t>hrvatskome</a:t>
            </a:r>
            <a:r>
              <a:rPr lang="en-GB" dirty="0"/>
              <a:t> se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riječ</a:t>
            </a:r>
            <a:r>
              <a:rPr lang="en-GB" dirty="0"/>
              <a:t> multitasking </a:t>
            </a:r>
            <a:r>
              <a:rPr lang="en-GB" dirty="0" err="1"/>
              <a:t>najčešće</a:t>
            </a:r>
            <a:r>
              <a:rPr lang="en-GB" dirty="0"/>
              <a:t> </a:t>
            </a:r>
            <a:r>
              <a:rPr lang="en-GB" dirty="0" err="1"/>
              <a:t>upotrebljava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samostalna</a:t>
            </a:r>
            <a:r>
              <a:rPr lang="en-GB" dirty="0"/>
              <a:t> </a:t>
            </a:r>
            <a:r>
              <a:rPr lang="en-GB" dirty="0" err="1"/>
              <a:t>imenica</a:t>
            </a:r>
            <a:r>
              <a:rPr lang="en-GB" dirty="0"/>
              <a:t>, </a:t>
            </a:r>
            <a:r>
              <a:rPr lang="en-GB" dirty="0" err="1"/>
              <a:t>npr</a:t>
            </a:r>
            <a:r>
              <a:rPr lang="en-GB" dirty="0"/>
              <a:t>. </a:t>
            </a:r>
            <a:r>
              <a:rPr lang="en-GB" dirty="0" err="1"/>
              <a:t>medijski</a:t>
            </a:r>
            <a:r>
              <a:rPr lang="en-GB" dirty="0"/>
              <a:t> multitasking, </a:t>
            </a:r>
            <a:r>
              <a:rPr lang="en-GB" dirty="0" err="1"/>
              <a:t>Jedna</a:t>
            </a:r>
            <a:r>
              <a:rPr lang="en-GB" dirty="0"/>
              <a:t> od </a:t>
            </a:r>
            <a:r>
              <a:rPr lang="en-GB" dirty="0" err="1"/>
              <a:t>najgorih</a:t>
            </a:r>
            <a:r>
              <a:rPr lang="en-GB" dirty="0"/>
              <a:t> </a:t>
            </a:r>
            <a:r>
              <a:rPr lang="en-GB" dirty="0" err="1"/>
              <a:t>navika</a:t>
            </a:r>
            <a:r>
              <a:rPr lang="en-GB" dirty="0"/>
              <a:t> </a:t>
            </a:r>
            <a:r>
              <a:rPr lang="en-GB" dirty="0" err="1"/>
              <a:t>modernog</a:t>
            </a:r>
            <a:r>
              <a:rPr lang="en-GB" dirty="0"/>
              <a:t> </a:t>
            </a:r>
            <a:r>
              <a:rPr lang="en-GB" dirty="0" err="1"/>
              <a:t>čovjeka</a:t>
            </a:r>
            <a:r>
              <a:rPr lang="en-GB" dirty="0"/>
              <a:t> je multitasking., </a:t>
            </a:r>
            <a:r>
              <a:rPr lang="en-GB" dirty="0" err="1"/>
              <a:t>Okreću</a:t>
            </a:r>
            <a:r>
              <a:rPr lang="en-GB" dirty="0"/>
              <a:t> se </a:t>
            </a:r>
            <a:r>
              <a:rPr lang="en-GB" dirty="0" err="1"/>
              <a:t>multitaskingu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obliku</a:t>
            </a:r>
            <a:r>
              <a:rPr lang="en-GB" dirty="0"/>
              <a:t> </a:t>
            </a:r>
            <a:r>
              <a:rPr lang="en-GB" dirty="0" err="1"/>
              <a:t>odvraćanja</a:t>
            </a:r>
            <a:r>
              <a:rPr lang="en-GB" dirty="0"/>
              <a:t> od </a:t>
            </a:r>
            <a:r>
              <a:rPr lang="en-GB" dirty="0" err="1"/>
              <a:t>vlastitih</a:t>
            </a:r>
            <a:r>
              <a:rPr lang="en-GB" dirty="0"/>
              <a:t> </a:t>
            </a:r>
            <a:r>
              <a:rPr lang="en-GB" dirty="0" err="1"/>
              <a:t>problema</a:t>
            </a:r>
            <a:r>
              <a:rPr lang="en-GB" dirty="0"/>
              <a:t>., a ta se </a:t>
            </a:r>
            <a:r>
              <a:rPr lang="en-GB" dirty="0" err="1"/>
              <a:t>imenica</a:t>
            </a:r>
            <a:r>
              <a:rPr lang="en-GB" dirty="0"/>
              <a:t> u </a:t>
            </a:r>
            <a:r>
              <a:rPr lang="en-GB" dirty="0" err="1"/>
              <a:t>svezi</a:t>
            </a:r>
            <a:r>
              <a:rPr lang="en-GB" dirty="0"/>
              <a:t> s </a:t>
            </a:r>
            <a:r>
              <a:rPr lang="en-GB" dirty="0" err="1"/>
              <a:t>različitim</a:t>
            </a:r>
            <a:r>
              <a:rPr lang="en-GB" dirty="0"/>
              <a:t> </a:t>
            </a:r>
            <a:r>
              <a:rPr lang="en-GB" dirty="0" err="1"/>
              <a:t>imenicama</a:t>
            </a:r>
            <a:r>
              <a:rPr lang="en-GB" dirty="0"/>
              <a:t> </a:t>
            </a:r>
            <a:r>
              <a:rPr lang="en-GB" dirty="0" err="1"/>
              <a:t>često</a:t>
            </a:r>
            <a:r>
              <a:rPr lang="en-GB" dirty="0"/>
              <a:t> </a:t>
            </a:r>
            <a:r>
              <a:rPr lang="en-GB" dirty="0" err="1"/>
              <a:t>upotrebljava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pridjevnoj</a:t>
            </a:r>
            <a:r>
              <a:rPr lang="en-GB" dirty="0"/>
              <a:t> </a:t>
            </a:r>
            <a:r>
              <a:rPr lang="en-GB" dirty="0" err="1"/>
              <a:t>funkciji</a:t>
            </a:r>
            <a:r>
              <a:rPr lang="en-GB" dirty="0"/>
              <a:t>, </a:t>
            </a:r>
            <a:r>
              <a:rPr lang="en-GB" dirty="0" err="1"/>
              <a:t>npr</a:t>
            </a:r>
            <a:r>
              <a:rPr lang="en-GB" dirty="0"/>
              <a:t>. multitasking test, multitasking </a:t>
            </a:r>
            <a:r>
              <a:rPr lang="en-GB" dirty="0" err="1"/>
              <a:t>ovisnik</a:t>
            </a:r>
            <a:r>
              <a:rPr lang="en-GB" dirty="0"/>
              <a:t>. </a:t>
            </a:r>
            <a:r>
              <a:rPr lang="en-GB" dirty="0" err="1"/>
              <a:t>Riječ</a:t>
            </a:r>
            <a:r>
              <a:rPr lang="en-GB" dirty="0"/>
              <a:t> multitasking </a:t>
            </a:r>
            <a:r>
              <a:rPr lang="en-GB" dirty="0" err="1"/>
              <a:t>često</a:t>
            </a:r>
            <a:r>
              <a:rPr lang="en-GB" dirty="0"/>
              <a:t> se </a:t>
            </a:r>
            <a:r>
              <a:rPr lang="en-GB" dirty="0" err="1"/>
              <a:t>upotrebljava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informatici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svojstvo</a:t>
            </a:r>
            <a:r>
              <a:rPr lang="en-GB" dirty="0"/>
              <a:t> </a:t>
            </a:r>
            <a:r>
              <a:rPr lang="en-GB" dirty="0" err="1"/>
              <a:t>operativnoga</a:t>
            </a:r>
            <a:r>
              <a:rPr lang="en-GB" dirty="0"/>
              <a:t> </a:t>
            </a:r>
            <a:r>
              <a:rPr lang="en-GB" dirty="0" err="1"/>
              <a:t>sustava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omogućuje</a:t>
            </a:r>
            <a:r>
              <a:rPr lang="en-GB" dirty="0"/>
              <a:t> da </a:t>
            </a:r>
            <a:r>
              <a:rPr lang="en-GB" dirty="0" err="1"/>
              <a:t>korisnik</a:t>
            </a:r>
            <a:r>
              <a:rPr lang="en-GB" dirty="0"/>
              <a:t> </a:t>
            </a:r>
            <a:r>
              <a:rPr lang="en-GB" dirty="0" err="1"/>
              <a:t>obavlja</a:t>
            </a:r>
            <a:r>
              <a:rPr lang="en-GB" dirty="0"/>
              <a:t> </a:t>
            </a:r>
            <a:r>
              <a:rPr lang="en-GB" dirty="0" err="1"/>
              <a:t>nekoliko</a:t>
            </a:r>
            <a:r>
              <a:rPr lang="en-GB" dirty="0"/>
              <a:t> </a:t>
            </a:r>
            <a:r>
              <a:rPr lang="en-GB" dirty="0" err="1"/>
              <a:t>zadataka</a:t>
            </a:r>
            <a:r>
              <a:rPr lang="en-GB" dirty="0"/>
              <a:t> </a:t>
            </a:r>
            <a:r>
              <a:rPr lang="en-GB" dirty="0" err="1"/>
              <a:t>istodobno</a:t>
            </a:r>
            <a:r>
              <a:rPr lang="en-GB" dirty="0"/>
              <a:t>. </a:t>
            </a:r>
            <a:r>
              <a:rPr lang="en-GB" dirty="0" err="1"/>
              <a:t>Umjesto</a:t>
            </a:r>
            <a:r>
              <a:rPr lang="en-GB" dirty="0"/>
              <a:t> </a:t>
            </a:r>
            <a:r>
              <a:rPr lang="en-GB" dirty="0" err="1"/>
              <a:t>engleske</a:t>
            </a:r>
            <a:r>
              <a:rPr lang="en-GB" dirty="0"/>
              <a:t> </a:t>
            </a:r>
            <a:r>
              <a:rPr lang="en-GB" dirty="0" err="1"/>
              <a:t>riječi</a:t>
            </a:r>
            <a:r>
              <a:rPr lang="en-GB" dirty="0"/>
              <a:t> multitasking </a:t>
            </a:r>
            <a:r>
              <a:rPr lang="en-GB" dirty="0" err="1"/>
              <a:t>bolje</a:t>
            </a:r>
            <a:r>
              <a:rPr lang="en-GB" dirty="0"/>
              <a:t> je </a:t>
            </a:r>
            <a:r>
              <a:rPr lang="en-GB" dirty="0" err="1"/>
              <a:t>upotrebljavati</a:t>
            </a:r>
            <a:r>
              <a:rPr lang="en-GB" dirty="0"/>
              <a:t> </a:t>
            </a:r>
            <a:r>
              <a:rPr lang="en-GB" dirty="0" err="1"/>
              <a:t>hrvatsku</a:t>
            </a:r>
            <a:r>
              <a:rPr lang="en-GB" dirty="0"/>
              <a:t> </a:t>
            </a:r>
            <a:r>
              <a:rPr lang="en-GB" dirty="0" err="1"/>
              <a:t>riječ</a:t>
            </a:r>
            <a:r>
              <a:rPr lang="en-GB" dirty="0"/>
              <a:t> </a:t>
            </a:r>
            <a:r>
              <a:rPr lang="en-GB" dirty="0" err="1"/>
              <a:t>višezadaćnost</a:t>
            </a:r>
            <a:r>
              <a:rPr lang="en-GB" dirty="0"/>
              <a:t>, pa </a:t>
            </a:r>
            <a:r>
              <a:rPr lang="en-GB" dirty="0" err="1"/>
              <a:t>govoriti</a:t>
            </a:r>
            <a:r>
              <a:rPr lang="en-GB" dirty="0"/>
              <a:t> o </a:t>
            </a:r>
            <a:r>
              <a:rPr lang="en-GB" dirty="0" err="1"/>
              <a:t>medijskoj</a:t>
            </a:r>
            <a:r>
              <a:rPr lang="en-GB" dirty="0"/>
              <a:t> </a:t>
            </a:r>
            <a:r>
              <a:rPr lang="en-GB" dirty="0" err="1"/>
              <a:t>višezadaćnosti</a:t>
            </a:r>
            <a:r>
              <a:rPr lang="en-GB" dirty="0"/>
              <a:t>, </a:t>
            </a:r>
            <a:r>
              <a:rPr lang="en-GB" dirty="0" err="1"/>
              <a:t>višezadaćnosti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svojstvu</a:t>
            </a:r>
            <a:r>
              <a:rPr lang="en-GB" dirty="0"/>
              <a:t> </a:t>
            </a:r>
            <a:r>
              <a:rPr lang="en-GB" dirty="0" err="1"/>
              <a:t>operativnoga</a:t>
            </a:r>
            <a:r>
              <a:rPr lang="en-GB" dirty="0"/>
              <a:t> </a:t>
            </a:r>
            <a:r>
              <a:rPr lang="en-GB" dirty="0" err="1"/>
              <a:t>sustava</a:t>
            </a:r>
            <a:r>
              <a:rPr lang="en-GB" dirty="0"/>
              <a:t>, </a:t>
            </a:r>
            <a:r>
              <a:rPr lang="en-GB" dirty="0" err="1"/>
              <a:t>odnosno</a:t>
            </a:r>
            <a:r>
              <a:rPr lang="en-GB" dirty="0"/>
              <a:t> o </a:t>
            </a:r>
            <a:r>
              <a:rPr lang="en-GB" dirty="0" err="1"/>
              <a:t>ovisniku</a:t>
            </a:r>
            <a:r>
              <a:rPr lang="en-GB" dirty="0"/>
              <a:t> o </a:t>
            </a:r>
            <a:r>
              <a:rPr lang="en-GB" dirty="0" err="1"/>
              <a:t>višezadaćnosti</a:t>
            </a:r>
            <a:r>
              <a:rPr lang="en-GB" dirty="0"/>
              <a:t>, </a:t>
            </a:r>
            <a:r>
              <a:rPr lang="en-GB" dirty="0" err="1"/>
              <a:t>testu</a:t>
            </a:r>
            <a:r>
              <a:rPr lang="en-GB" dirty="0"/>
              <a:t> </a:t>
            </a:r>
            <a:r>
              <a:rPr lang="en-GB" dirty="0" err="1"/>
              <a:t>višezadaćnosti</a:t>
            </a:r>
            <a:r>
              <a:rPr lang="en-GB" dirty="0"/>
              <a:t> </a:t>
            </a:r>
            <a:r>
              <a:rPr lang="en-GB" dirty="0" err="1"/>
              <a:t>itd</a:t>
            </a:r>
            <a:r>
              <a:rPr lang="en-GB" dirty="0"/>
              <a:t>.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1E9C6FA-8845-46D7-A614-08A68DEB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hr-HR" smtClean="0"/>
              <a:pPr algn="r"/>
              <a:t>20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256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0F99DF-6FDC-45A0-BFE3-FED6AECB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pop-up &gt; </a:t>
            </a:r>
            <a:r>
              <a:rPr lang="en-GB" dirty="0" err="1"/>
              <a:t>skočni</a:t>
            </a:r>
            <a:br>
              <a:rPr lang="en-GB" dirty="0"/>
            </a:b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59C3CD-8E1E-46D7-9DE4-2F1243B5E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2348880"/>
            <a:ext cx="9751060" cy="3721720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 err="1"/>
              <a:t>Engleski</a:t>
            </a:r>
            <a:r>
              <a:rPr lang="en-GB" dirty="0"/>
              <a:t> glagol to pop up </a:t>
            </a:r>
            <a:r>
              <a:rPr lang="en-GB" dirty="0" err="1"/>
              <a:t>znači</a:t>
            </a:r>
            <a:r>
              <a:rPr lang="en-GB" dirty="0"/>
              <a:t> „</a:t>
            </a:r>
            <a:r>
              <a:rPr lang="en-GB" dirty="0" err="1"/>
              <a:t>iskočiti</a:t>
            </a:r>
            <a:r>
              <a:rPr lang="en-GB" dirty="0"/>
              <a:t>, </a:t>
            </a:r>
            <a:r>
              <a:rPr lang="en-GB" dirty="0" err="1"/>
              <a:t>pojaviti</a:t>
            </a:r>
            <a:r>
              <a:rPr lang="en-GB" dirty="0"/>
              <a:t> se“. U </a:t>
            </a:r>
            <a:r>
              <a:rPr lang="en-GB" dirty="0" err="1"/>
              <a:t>hrvatskome</a:t>
            </a:r>
            <a:r>
              <a:rPr lang="en-GB" dirty="0"/>
              <a:t> se </a:t>
            </a:r>
            <a:r>
              <a:rPr lang="en-GB" dirty="0" err="1"/>
              <a:t>jeziku</a:t>
            </a:r>
            <a:r>
              <a:rPr lang="en-GB" dirty="0"/>
              <a:t> pop-up </a:t>
            </a:r>
            <a:r>
              <a:rPr lang="en-GB" dirty="0" err="1"/>
              <a:t>pojavljuje</a:t>
            </a:r>
            <a:r>
              <a:rPr lang="en-GB" dirty="0"/>
              <a:t> u </a:t>
            </a:r>
            <a:r>
              <a:rPr lang="en-GB" dirty="0" err="1"/>
              <a:t>pridjevnoj</a:t>
            </a:r>
            <a:r>
              <a:rPr lang="en-GB" dirty="0"/>
              <a:t> </a:t>
            </a:r>
            <a:r>
              <a:rPr lang="en-GB" dirty="0" err="1"/>
              <a:t>funkciji</a:t>
            </a:r>
            <a:r>
              <a:rPr lang="en-GB" dirty="0"/>
              <a:t> u </a:t>
            </a:r>
            <a:r>
              <a:rPr lang="en-GB" dirty="0" err="1"/>
              <a:t>svezama</a:t>
            </a:r>
            <a:r>
              <a:rPr lang="en-GB" dirty="0"/>
              <a:t> pop-up </a:t>
            </a:r>
            <a:r>
              <a:rPr lang="en-GB" dirty="0" err="1"/>
              <a:t>reklama</a:t>
            </a:r>
            <a:r>
              <a:rPr lang="en-GB" dirty="0"/>
              <a:t>, pop-up </a:t>
            </a:r>
            <a:r>
              <a:rPr lang="en-GB" dirty="0" err="1"/>
              <a:t>blokator</a:t>
            </a:r>
            <a:r>
              <a:rPr lang="en-GB" dirty="0"/>
              <a:t>/</a:t>
            </a:r>
            <a:r>
              <a:rPr lang="en-GB" dirty="0" err="1"/>
              <a:t>bloker</a:t>
            </a:r>
            <a:r>
              <a:rPr lang="en-GB" dirty="0"/>
              <a:t>, pop-up </a:t>
            </a:r>
            <a:r>
              <a:rPr lang="en-GB" dirty="0" err="1"/>
              <a:t>izbornik</a:t>
            </a:r>
            <a:r>
              <a:rPr lang="en-GB" dirty="0"/>
              <a:t>, pop-up </a:t>
            </a:r>
            <a:r>
              <a:rPr lang="en-GB" dirty="0" err="1"/>
              <a:t>prozor</a:t>
            </a:r>
            <a:r>
              <a:rPr lang="en-GB" dirty="0"/>
              <a:t>/</a:t>
            </a:r>
            <a:r>
              <a:rPr lang="en-GB" dirty="0" err="1"/>
              <a:t>prozorčić</a:t>
            </a:r>
            <a:r>
              <a:rPr lang="en-GB" dirty="0"/>
              <a:t>. U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standardnom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 u </a:t>
            </a:r>
            <a:r>
              <a:rPr lang="en-GB" dirty="0" err="1"/>
              <a:t>svim</a:t>
            </a:r>
            <a:r>
              <a:rPr lang="en-GB" dirty="0"/>
              <a:t> </a:t>
            </a:r>
            <a:r>
              <a:rPr lang="en-GB" dirty="0" err="1"/>
              <a:t>navedenim</a:t>
            </a:r>
            <a:r>
              <a:rPr lang="en-GB" dirty="0"/>
              <a:t> </a:t>
            </a:r>
            <a:r>
              <a:rPr lang="en-GB" dirty="0" err="1"/>
              <a:t>svezama</a:t>
            </a:r>
            <a:r>
              <a:rPr lang="en-GB" dirty="0"/>
              <a:t> pop-up je </a:t>
            </a:r>
            <a:r>
              <a:rPr lang="en-GB" dirty="0" err="1"/>
              <a:t>bolje</a:t>
            </a:r>
            <a:r>
              <a:rPr lang="en-GB" dirty="0"/>
              <a:t> </a:t>
            </a:r>
            <a:r>
              <a:rPr lang="en-GB" dirty="0" err="1"/>
              <a:t>zamijeniti</a:t>
            </a:r>
            <a:r>
              <a:rPr lang="en-GB" dirty="0"/>
              <a:t> </a:t>
            </a:r>
            <a:r>
              <a:rPr lang="en-GB" dirty="0" err="1"/>
              <a:t>pridjevom</a:t>
            </a:r>
            <a:r>
              <a:rPr lang="en-GB" dirty="0"/>
              <a:t> </a:t>
            </a:r>
            <a:r>
              <a:rPr lang="en-GB" dirty="0" err="1"/>
              <a:t>skočni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F193393-B0E4-4E5C-8BDE-B77BC75B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hr-HR" smtClean="0"/>
              <a:pPr algn="r"/>
              <a:t>21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7927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FE0298-F1A4-4B24-A884-A6F459D6A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76672"/>
            <a:ext cx="9751060" cy="1338560"/>
          </a:xfrm>
        </p:spPr>
        <p:txBody>
          <a:bodyPr/>
          <a:lstStyle/>
          <a:p>
            <a:r>
              <a:rPr lang="en-GB" dirty="0"/>
              <a:t>top &gt; </a:t>
            </a:r>
            <a:r>
              <a:rPr lang="en-GB" dirty="0" err="1"/>
              <a:t>vrhunski</a:t>
            </a:r>
            <a:r>
              <a:rPr lang="en-GB" dirty="0"/>
              <a:t>, </a:t>
            </a:r>
            <a:r>
              <a:rPr lang="en-GB" dirty="0" err="1"/>
              <a:t>najbolji</a:t>
            </a:r>
            <a:r>
              <a:rPr lang="en-GB" dirty="0"/>
              <a:t>, </a:t>
            </a:r>
            <a:r>
              <a:rPr lang="en-GB" dirty="0" err="1"/>
              <a:t>najtraženiji</a:t>
            </a:r>
            <a:r>
              <a:rPr lang="en-GB" dirty="0"/>
              <a:t>, </a:t>
            </a:r>
            <a:r>
              <a:rPr lang="en-GB" dirty="0" err="1"/>
              <a:t>najaktualnij</a:t>
            </a:r>
            <a:br>
              <a:rPr lang="en-GB" dirty="0"/>
            </a:b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188C7E-FB37-45DD-A040-F9B78B306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916832"/>
            <a:ext cx="9751060" cy="4153768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U </a:t>
            </a:r>
            <a:r>
              <a:rPr lang="en-GB" dirty="0" err="1"/>
              <a:t>engleskome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pridjev</a:t>
            </a:r>
            <a:r>
              <a:rPr lang="en-GB" dirty="0"/>
              <a:t> top </a:t>
            </a:r>
            <a:r>
              <a:rPr lang="en-GB" dirty="0" err="1"/>
              <a:t>znači</a:t>
            </a:r>
            <a:r>
              <a:rPr lang="en-GB" dirty="0"/>
              <a:t> '</a:t>
            </a:r>
            <a:r>
              <a:rPr lang="en-GB" dirty="0" err="1"/>
              <a:t>onaj</a:t>
            </a:r>
            <a:r>
              <a:rPr lang="en-GB" dirty="0"/>
              <a:t> koji je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vrhu</a:t>
            </a:r>
            <a:r>
              <a:rPr lang="en-GB" dirty="0"/>
              <a:t>, </a:t>
            </a:r>
            <a:r>
              <a:rPr lang="en-GB" dirty="0" err="1"/>
              <a:t>najviši</a:t>
            </a:r>
            <a:r>
              <a:rPr lang="en-GB" dirty="0"/>
              <a:t>' </a:t>
            </a:r>
            <a:r>
              <a:rPr lang="en-GB" dirty="0" err="1"/>
              <a:t>te</a:t>
            </a:r>
            <a:r>
              <a:rPr lang="en-GB" dirty="0"/>
              <a:t> u </a:t>
            </a:r>
            <a:r>
              <a:rPr lang="en-GB" dirty="0" err="1"/>
              <a:t>prenesenome</a:t>
            </a:r>
            <a:r>
              <a:rPr lang="en-GB" dirty="0"/>
              <a:t> </a:t>
            </a:r>
            <a:r>
              <a:rPr lang="en-GB" dirty="0" err="1"/>
              <a:t>značenju</a:t>
            </a:r>
            <a:r>
              <a:rPr lang="en-GB" dirty="0"/>
              <a:t> '</a:t>
            </a:r>
            <a:r>
              <a:rPr lang="en-GB" dirty="0" err="1"/>
              <a:t>onaj</a:t>
            </a:r>
            <a:r>
              <a:rPr lang="en-GB" dirty="0"/>
              <a:t> koji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pozitivne</a:t>
            </a:r>
            <a:r>
              <a:rPr lang="en-GB" dirty="0"/>
              <a:t> </a:t>
            </a:r>
            <a:r>
              <a:rPr lang="en-GB" dirty="0" err="1"/>
              <a:t>značajke</a:t>
            </a:r>
            <a:r>
              <a:rPr lang="en-GB" dirty="0"/>
              <a:t> </a:t>
            </a:r>
            <a:r>
              <a:rPr lang="en-GB" dirty="0" err="1"/>
              <a:t>izražene</a:t>
            </a:r>
            <a:r>
              <a:rPr lang="en-GB" dirty="0"/>
              <a:t> u </a:t>
            </a:r>
            <a:r>
              <a:rPr lang="en-GB" dirty="0" err="1"/>
              <a:t>najvećoj</a:t>
            </a:r>
            <a:r>
              <a:rPr lang="en-GB" dirty="0"/>
              <a:t> </a:t>
            </a:r>
            <a:r>
              <a:rPr lang="en-GB" dirty="0" err="1"/>
              <a:t>mjeri</a:t>
            </a:r>
            <a:r>
              <a:rPr lang="en-GB" dirty="0"/>
              <a:t>, koji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najveću</a:t>
            </a:r>
            <a:r>
              <a:rPr lang="en-GB" dirty="0"/>
              <a:t> </a:t>
            </a:r>
            <a:r>
              <a:rPr lang="en-GB" dirty="0" err="1"/>
              <a:t>količinu</a:t>
            </a:r>
            <a:r>
              <a:rPr lang="en-GB" dirty="0"/>
              <a:t> </a:t>
            </a:r>
            <a:r>
              <a:rPr lang="en-GB" dirty="0" err="1"/>
              <a:t>poželjnih</a:t>
            </a:r>
            <a:r>
              <a:rPr lang="en-GB" dirty="0"/>
              <a:t> </a:t>
            </a:r>
            <a:r>
              <a:rPr lang="en-GB" dirty="0" err="1"/>
              <a:t>značajka</a:t>
            </a:r>
            <a:r>
              <a:rPr lang="en-GB" dirty="0"/>
              <a:t>'. U tom se </a:t>
            </a:r>
            <a:r>
              <a:rPr lang="en-GB" dirty="0" err="1"/>
              <a:t>značenju</a:t>
            </a:r>
            <a:r>
              <a:rPr lang="en-GB" dirty="0"/>
              <a:t> </a:t>
            </a:r>
            <a:r>
              <a:rPr lang="en-GB" dirty="0" err="1"/>
              <a:t>riječ</a:t>
            </a:r>
            <a:r>
              <a:rPr lang="en-GB" dirty="0"/>
              <a:t> top </a:t>
            </a:r>
            <a:r>
              <a:rPr lang="en-GB" dirty="0" err="1"/>
              <a:t>upotrebljava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, </a:t>
            </a:r>
            <a:r>
              <a:rPr lang="en-GB" dirty="0" err="1"/>
              <a:t>npr</a:t>
            </a:r>
            <a:r>
              <a:rPr lang="en-GB" dirty="0"/>
              <a:t>. u </a:t>
            </a:r>
            <a:r>
              <a:rPr lang="en-GB" dirty="0" err="1"/>
              <a:t>izrazima</a:t>
            </a:r>
            <a:r>
              <a:rPr lang="en-GB" dirty="0"/>
              <a:t> top forma, top model, top </a:t>
            </a:r>
            <a:r>
              <a:rPr lang="en-GB" dirty="0" err="1"/>
              <a:t>odredište</a:t>
            </a:r>
            <a:r>
              <a:rPr lang="en-GB" dirty="0"/>
              <a:t>, top </a:t>
            </a:r>
            <a:r>
              <a:rPr lang="en-GB" dirty="0" err="1"/>
              <a:t>tema</a:t>
            </a:r>
            <a:r>
              <a:rPr lang="en-GB" dirty="0"/>
              <a:t>. U </a:t>
            </a:r>
            <a:r>
              <a:rPr lang="en-GB" dirty="0" err="1"/>
              <a:t>tim</a:t>
            </a:r>
            <a:r>
              <a:rPr lang="en-GB" dirty="0"/>
              <a:t> se </a:t>
            </a:r>
            <a:r>
              <a:rPr lang="en-GB" dirty="0" err="1"/>
              <a:t>izrazima</a:t>
            </a:r>
            <a:r>
              <a:rPr lang="en-GB" dirty="0"/>
              <a:t> </a:t>
            </a:r>
            <a:r>
              <a:rPr lang="en-GB" dirty="0" err="1"/>
              <a:t>riječ</a:t>
            </a:r>
            <a:r>
              <a:rPr lang="en-GB" dirty="0"/>
              <a:t> top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zamijeniti</a:t>
            </a:r>
            <a:r>
              <a:rPr lang="en-GB" dirty="0"/>
              <a:t> </a:t>
            </a:r>
            <a:r>
              <a:rPr lang="en-GB" dirty="0" err="1"/>
              <a:t>kojom</a:t>
            </a:r>
            <a:r>
              <a:rPr lang="en-GB" dirty="0"/>
              <a:t> od </a:t>
            </a:r>
            <a:r>
              <a:rPr lang="en-GB" dirty="0" err="1"/>
              <a:t>riječi</a:t>
            </a:r>
            <a:r>
              <a:rPr lang="en-GB" dirty="0"/>
              <a:t> </a:t>
            </a:r>
            <a:r>
              <a:rPr lang="en-GB" dirty="0" err="1"/>
              <a:t>hrvatskoga</a:t>
            </a:r>
            <a:r>
              <a:rPr lang="en-GB" dirty="0"/>
              <a:t> </a:t>
            </a:r>
            <a:r>
              <a:rPr lang="en-GB" dirty="0" err="1"/>
              <a:t>jezika</a:t>
            </a:r>
            <a:r>
              <a:rPr lang="en-GB" dirty="0"/>
              <a:t> </a:t>
            </a:r>
            <a:r>
              <a:rPr lang="en-GB" dirty="0" err="1"/>
              <a:t>kojima</a:t>
            </a:r>
            <a:r>
              <a:rPr lang="en-GB" dirty="0"/>
              <a:t> se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najveća</a:t>
            </a:r>
            <a:r>
              <a:rPr lang="en-GB" dirty="0"/>
              <a:t> </a:t>
            </a:r>
            <a:r>
              <a:rPr lang="en-GB" dirty="0" err="1"/>
              <a:t>mjera</a:t>
            </a:r>
            <a:r>
              <a:rPr lang="en-GB" dirty="0"/>
              <a:t> </a:t>
            </a:r>
            <a:r>
              <a:rPr lang="en-GB" dirty="0" err="1"/>
              <a:t>poželjnih</a:t>
            </a:r>
            <a:r>
              <a:rPr lang="en-GB" dirty="0"/>
              <a:t> </a:t>
            </a:r>
            <a:r>
              <a:rPr lang="en-GB" dirty="0" err="1"/>
              <a:t>svojstava</a:t>
            </a:r>
            <a:r>
              <a:rPr lang="en-GB" dirty="0"/>
              <a:t>: </a:t>
            </a:r>
            <a:r>
              <a:rPr lang="en-GB" dirty="0" err="1"/>
              <a:t>najbolja</a:t>
            </a:r>
            <a:r>
              <a:rPr lang="en-GB" dirty="0"/>
              <a:t> forma, </a:t>
            </a:r>
            <a:r>
              <a:rPr lang="en-GB" dirty="0" err="1"/>
              <a:t>vrhunski</a:t>
            </a:r>
            <a:r>
              <a:rPr lang="en-GB" dirty="0"/>
              <a:t> model, </a:t>
            </a:r>
            <a:r>
              <a:rPr lang="en-GB" dirty="0" err="1"/>
              <a:t>najtraženije</a:t>
            </a:r>
            <a:r>
              <a:rPr lang="en-GB" dirty="0"/>
              <a:t> </a:t>
            </a:r>
            <a:r>
              <a:rPr lang="en-GB" dirty="0" err="1"/>
              <a:t>odredište</a:t>
            </a:r>
            <a:r>
              <a:rPr lang="en-GB" dirty="0"/>
              <a:t>, </a:t>
            </a:r>
            <a:r>
              <a:rPr lang="en-GB" dirty="0" err="1"/>
              <a:t>najaktualnija</a:t>
            </a:r>
            <a:r>
              <a:rPr lang="en-GB" dirty="0"/>
              <a:t> </a:t>
            </a:r>
            <a:r>
              <a:rPr lang="en-GB" dirty="0" err="1"/>
              <a:t>tema</a:t>
            </a:r>
            <a:endParaRPr lang="en-GB" dirty="0"/>
          </a:p>
          <a:p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3BE1780-E8B1-4E1B-9781-D86E502E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hr-HR" smtClean="0"/>
              <a:pPr algn="r"/>
              <a:t>22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6384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F2B01F-5FD4-44BA-A7D6-E3EF28D61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485032"/>
          </a:xfrm>
        </p:spPr>
        <p:txBody>
          <a:bodyPr/>
          <a:lstStyle/>
          <a:p>
            <a:r>
              <a:rPr lang="en-GB" dirty="0"/>
              <a:t>top </a:t>
            </a:r>
            <a:r>
              <a:rPr lang="en-GB" dirty="0" err="1"/>
              <a:t>lista</a:t>
            </a:r>
            <a:r>
              <a:rPr lang="en-GB" dirty="0"/>
              <a:t> &gt; </a:t>
            </a:r>
            <a:r>
              <a:rPr lang="en-GB" dirty="0" err="1"/>
              <a:t>ljestvica</a:t>
            </a:r>
            <a:br>
              <a:rPr lang="en-GB" dirty="0"/>
            </a:b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5A5DBE-F63B-4F52-85E8-7820A679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2564904"/>
            <a:ext cx="9751060" cy="3505696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 err="1"/>
              <a:t>Engleski</a:t>
            </a:r>
            <a:r>
              <a:rPr lang="en-GB" dirty="0"/>
              <a:t> </a:t>
            </a:r>
            <a:r>
              <a:rPr lang="en-GB" dirty="0" err="1"/>
              <a:t>izraz</a:t>
            </a:r>
            <a:r>
              <a:rPr lang="en-GB" dirty="0"/>
              <a:t> top list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popis</a:t>
            </a:r>
            <a:r>
              <a:rPr lang="en-GB" dirty="0"/>
              <a:t> u </a:t>
            </a:r>
            <a:r>
              <a:rPr lang="en-GB" dirty="0" err="1"/>
              <a:t>kojemu</a:t>
            </a:r>
            <a:r>
              <a:rPr lang="en-GB" dirty="0"/>
              <a:t> se </a:t>
            </a:r>
            <a:r>
              <a:rPr lang="en-GB" dirty="0" err="1"/>
              <a:t>jedinice</a:t>
            </a:r>
            <a:r>
              <a:rPr lang="en-GB" dirty="0"/>
              <a:t> </a:t>
            </a:r>
            <a:r>
              <a:rPr lang="en-GB" dirty="0" err="1"/>
              <a:t>navode</a:t>
            </a:r>
            <a:r>
              <a:rPr lang="en-GB" dirty="0"/>
              <a:t> od one </a:t>
            </a:r>
            <a:r>
              <a:rPr lang="en-GB" dirty="0" err="1"/>
              <a:t>koja</a:t>
            </a:r>
            <a:r>
              <a:rPr lang="en-GB" dirty="0"/>
              <a:t> se po </a:t>
            </a:r>
            <a:r>
              <a:rPr lang="en-GB" dirty="0" err="1"/>
              <a:t>kakvome</a:t>
            </a:r>
            <a:r>
              <a:rPr lang="en-GB" dirty="0"/>
              <a:t> </a:t>
            </a:r>
            <a:r>
              <a:rPr lang="en-GB" dirty="0" err="1"/>
              <a:t>kriteriju</a:t>
            </a:r>
            <a:r>
              <a:rPr lang="en-GB" dirty="0"/>
              <a:t> </a:t>
            </a:r>
            <a:r>
              <a:rPr lang="en-GB" dirty="0" err="1"/>
              <a:t>nalaze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prvome</a:t>
            </a:r>
            <a:r>
              <a:rPr lang="en-GB" dirty="0"/>
              <a:t> </a:t>
            </a:r>
            <a:r>
              <a:rPr lang="en-GB" dirty="0" err="1"/>
              <a:t>mjestu</a:t>
            </a:r>
            <a:r>
              <a:rPr lang="en-GB" dirty="0"/>
              <a:t> do one </a:t>
            </a:r>
            <a:r>
              <a:rPr lang="en-GB" dirty="0" err="1"/>
              <a:t>koja</a:t>
            </a:r>
            <a:r>
              <a:rPr lang="en-GB" dirty="0"/>
              <a:t> je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posljednjemu</a:t>
            </a:r>
            <a:r>
              <a:rPr lang="en-GB" dirty="0"/>
              <a:t> </a:t>
            </a:r>
            <a:r>
              <a:rPr lang="en-GB" dirty="0" err="1"/>
              <a:t>mjestu</a:t>
            </a:r>
            <a:r>
              <a:rPr lang="en-GB" dirty="0"/>
              <a:t>. I u </a:t>
            </a:r>
            <a:r>
              <a:rPr lang="en-GB" dirty="0" err="1"/>
              <a:t>hrvatskome</a:t>
            </a:r>
            <a:r>
              <a:rPr lang="en-GB" dirty="0"/>
              <a:t> se u tome </a:t>
            </a:r>
            <a:r>
              <a:rPr lang="en-GB" dirty="0" err="1"/>
              <a:t>značenju</a:t>
            </a:r>
            <a:r>
              <a:rPr lang="en-GB" dirty="0"/>
              <a:t> </a:t>
            </a:r>
            <a:r>
              <a:rPr lang="en-GB" dirty="0" err="1"/>
              <a:t>upotrebljava</a:t>
            </a:r>
            <a:r>
              <a:rPr lang="en-GB" dirty="0"/>
              <a:t> </a:t>
            </a:r>
            <a:r>
              <a:rPr lang="en-GB" dirty="0" err="1"/>
              <a:t>izraz</a:t>
            </a:r>
            <a:r>
              <a:rPr lang="en-GB" dirty="0"/>
              <a:t> top </a:t>
            </a:r>
            <a:r>
              <a:rPr lang="en-GB" dirty="0" err="1"/>
              <a:t>lista</a:t>
            </a:r>
            <a:r>
              <a:rPr lang="en-GB" dirty="0"/>
              <a:t>, koji bi se u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standardnom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mogao</a:t>
            </a:r>
            <a:r>
              <a:rPr lang="en-GB" dirty="0"/>
              <a:t> </a:t>
            </a:r>
            <a:r>
              <a:rPr lang="en-GB" dirty="0" err="1"/>
              <a:t>zamijeniti</a:t>
            </a:r>
            <a:r>
              <a:rPr lang="en-GB" dirty="0"/>
              <a:t> </a:t>
            </a:r>
            <a:r>
              <a:rPr lang="en-GB" dirty="0" err="1"/>
              <a:t>riječju</a:t>
            </a:r>
            <a:r>
              <a:rPr lang="en-GB" dirty="0"/>
              <a:t> </a:t>
            </a:r>
            <a:r>
              <a:rPr lang="en-GB" dirty="0" err="1"/>
              <a:t>ljestvica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E2DA37F-AFB6-4B7E-AACC-FF2028FE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hr-HR" smtClean="0"/>
              <a:pPr algn="r"/>
              <a:t>23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4197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0BA095-6676-42DE-891C-56A90A2B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69008"/>
          </a:xfrm>
        </p:spPr>
        <p:txBody>
          <a:bodyPr>
            <a:normAutofit/>
          </a:bodyPr>
          <a:lstStyle/>
          <a:p>
            <a:r>
              <a:rPr lang="en-GB" dirty="0"/>
              <a:t>afterparty &gt; </a:t>
            </a:r>
            <a:r>
              <a:rPr lang="en-GB" dirty="0" err="1"/>
              <a:t>zabava</a:t>
            </a:r>
            <a:r>
              <a:rPr lang="en-GB" dirty="0"/>
              <a:t> </a:t>
            </a:r>
            <a:r>
              <a:rPr lang="en-GB" dirty="0" err="1"/>
              <a:t>nakon</a:t>
            </a:r>
            <a:r>
              <a:rPr lang="en-GB" dirty="0"/>
              <a:t> </a:t>
            </a:r>
            <a:r>
              <a:rPr lang="en-GB" dirty="0" err="1"/>
              <a:t>posla</a:t>
            </a:r>
            <a:r>
              <a:rPr lang="en-GB" dirty="0"/>
              <a:t>/</a:t>
            </a:r>
            <a:r>
              <a:rPr lang="en-GB" dirty="0" err="1"/>
              <a:t>koncerta</a:t>
            </a:r>
            <a:r>
              <a:rPr lang="en-GB" dirty="0"/>
              <a:t>/</a:t>
            </a:r>
            <a:r>
              <a:rPr lang="en-GB" dirty="0" err="1"/>
              <a:t>događanja</a:t>
            </a:r>
            <a:r>
              <a:rPr lang="en-GB" dirty="0"/>
              <a:t>/</a:t>
            </a:r>
            <a:r>
              <a:rPr lang="en-GB" dirty="0" err="1"/>
              <a:t>zabave</a:t>
            </a:r>
            <a:r>
              <a:rPr lang="en-GB" dirty="0"/>
              <a:t> 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80E7E0-E9A8-45CB-A160-4F4EF5ACB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2636912"/>
            <a:ext cx="9751060" cy="3433688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 err="1"/>
              <a:t>Engleska</a:t>
            </a:r>
            <a:r>
              <a:rPr lang="en-GB" dirty="0"/>
              <a:t> </a:t>
            </a:r>
            <a:r>
              <a:rPr lang="en-GB" dirty="0" err="1"/>
              <a:t>riječ</a:t>
            </a:r>
            <a:r>
              <a:rPr lang="en-GB" dirty="0"/>
              <a:t> afterparty (after-party, after party) </a:t>
            </a:r>
            <a:r>
              <a:rPr lang="en-GB" dirty="0" err="1"/>
              <a:t>novotvorenica</a:t>
            </a:r>
            <a:r>
              <a:rPr lang="en-GB" dirty="0"/>
              <a:t> je </a:t>
            </a:r>
            <a:r>
              <a:rPr lang="en-GB" dirty="0" err="1"/>
              <a:t>tvorena</a:t>
            </a:r>
            <a:r>
              <a:rPr lang="en-GB" dirty="0"/>
              <a:t> od </a:t>
            </a:r>
            <a:r>
              <a:rPr lang="en-GB" dirty="0" err="1"/>
              <a:t>sastavnica</a:t>
            </a:r>
            <a:r>
              <a:rPr lang="en-GB" dirty="0"/>
              <a:t> after '</a:t>
            </a:r>
            <a:r>
              <a:rPr lang="en-GB" dirty="0" err="1"/>
              <a:t>poslije</a:t>
            </a:r>
            <a:r>
              <a:rPr lang="en-GB" dirty="0"/>
              <a:t>' </a:t>
            </a:r>
            <a:r>
              <a:rPr lang="en-GB" dirty="0" err="1"/>
              <a:t>i</a:t>
            </a:r>
            <a:r>
              <a:rPr lang="en-GB" dirty="0"/>
              <a:t> party '</a:t>
            </a:r>
            <a:r>
              <a:rPr lang="en-GB" dirty="0" err="1"/>
              <a:t>zabava</a:t>
            </a:r>
            <a:r>
              <a:rPr lang="en-GB" dirty="0"/>
              <a:t>',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zabavu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se </a:t>
            </a:r>
            <a:r>
              <a:rPr lang="en-GB" dirty="0" err="1"/>
              <a:t>događa</a:t>
            </a:r>
            <a:r>
              <a:rPr lang="en-GB" dirty="0"/>
              <a:t> </a:t>
            </a:r>
            <a:r>
              <a:rPr lang="en-GB" dirty="0" err="1"/>
              <a:t>nakon</a:t>
            </a:r>
            <a:r>
              <a:rPr lang="en-GB" dirty="0"/>
              <a:t> </a:t>
            </a:r>
            <a:r>
              <a:rPr lang="en-GB" dirty="0" err="1"/>
              <a:t>kojega</a:t>
            </a:r>
            <a:r>
              <a:rPr lang="en-GB" dirty="0"/>
              <a:t> </a:t>
            </a:r>
            <a:r>
              <a:rPr lang="en-GB" dirty="0" err="1"/>
              <a:t>drugog</a:t>
            </a:r>
            <a:r>
              <a:rPr lang="en-GB" dirty="0"/>
              <a:t> </a:t>
            </a:r>
            <a:r>
              <a:rPr lang="en-GB" dirty="0" err="1"/>
              <a:t>događaja</a:t>
            </a:r>
            <a:r>
              <a:rPr lang="en-GB" dirty="0"/>
              <a:t>: </a:t>
            </a:r>
            <a:r>
              <a:rPr lang="en-GB" dirty="0" err="1"/>
              <a:t>nakon</a:t>
            </a:r>
            <a:r>
              <a:rPr lang="en-GB" dirty="0"/>
              <a:t> </a:t>
            </a:r>
            <a:r>
              <a:rPr lang="en-GB" dirty="0" err="1"/>
              <a:t>posla</a:t>
            </a:r>
            <a:r>
              <a:rPr lang="en-GB" dirty="0"/>
              <a:t>, </a:t>
            </a:r>
            <a:r>
              <a:rPr lang="en-GB" dirty="0" err="1"/>
              <a:t>koncerta</a:t>
            </a:r>
            <a:r>
              <a:rPr lang="en-GB" dirty="0"/>
              <a:t>, </a:t>
            </a:r>
            <a:r>
              <a:rPr lang="en-GB" dirty="0" err="1"/>
              <a:t>događanja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druge</a:t>
            </a:r>
            <a:r>
              <a:rPr lang="en-GB" dirty="0"/>
              <a:t> </a:t>
            </a:r>
            <a:r>
              <a:rPr lang="en-GB" dirty="0" err="1"/>
              <a:t>zabave</a:t>
            </a:r>
            <a:r>
              <a:rPr lang="en-GB" dirty="0"/>
              <a:t>. </a:t>
            </a:r>
            <a:r>
              <a:rPr lang="en-GB" dirty="0" err="1"/>
              <a:t>Stoga</a:t>
            </a:r>
            <a:r>
              <a:rPr lang="en-GB" dirty="0"/>
              <a:t> je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standardnom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umjesto</a:t>
            </a:r>
            <a:r>
              <a:rPr lang="en-GB" dirty="0"/>
              <a:t> </a:t>
            </a:r>
            <a:r>
              <a:rPr lang="en-GB" dirty="0" err="1"/>
              <a:t>anglizma</a:t>
            </a:r>
            <a:r>
              <a:rPr lang="en-GB" dirty="0"/>
              <a:t> afterparty </a:t>
            </a:r>
            <a:r>
              <a:rPr lang="en-GB" dirty="0" err="1"/>
              <a:t>bolje</a:t>
            </a:r>
            <a:r>
              <a:rPr lang="en-GB" dirty="0"/>
              <a:t> </a:t>
            </a:r>
            <a:r>
              <a:rPr lang="en-GB" dirty="0" err="1"/>
              <a:t>upotrijebiti</a:t>
            </a:r>
            <a:r>
              <a:rPr lang="en-GB" dirty="0"/>
              <a:t> koji od </a:t>
            </a:r>
            <a:r>
              <a:rPr lang="en-GB" dirty="0" err="1"/>
              <a:t>ovih</a:t>
            </a:r>
            <a:r>
              <a:rPr lang="en-GB" dirty="0"/>
              <a:t> </a:t>
            </a:r>
            <a:r>
              <a:rPr lang="en-GB" dirty="0" err="1"/>
              <a:t>hrvatskih</a:t>
            </a:r>
            <a:r>
              <a:rPr lang="en-GB" dirty="0"/>
              <a:t> </a:t>
            </a:r>
            <a:r>
              <a:rPr lang="en-GB" dirty="0" err="1"/>
              <a:t>izraza</a:t>
            </a:r>
            <a:r>
              <a:rPr lang="en-GB" dirty="0"/>
              <a:t>: </a:t>
            </a:r>
            <a:r>
              <a:rPr lang="en-GB" dirty="0" err="1"/>
              <a:t>zabava</a:t>
            </a:r>
            <a:r>
              <a:rPr lang="en-GB" dirty="0"/>
              <a:t> </a:t>
            </a:r>
            <a:r>
              <a:rPr lang="en-GB" dirty="0" err="1"/>
              <a:t>nakon</a:t>
            </a:r>
            <a:r>
              <a:rPr lang="en-GB" dirty="0"/>
              <a:t> </a:t>
            </a:r>
            <a:r>
              <a:rPr lang="en-GB" dirty="0" err="1"/>
              <a:t>posla</a:t>
            </a:r>
            <a:r>
              <a:rPr lang="en-GB" dirty="0"/>
              <a:t>/</a:t>
            </a:r>
            <a:r>
              <a:rPr lang="en-GB" dirty="0" err="1"/>
              <a:t>koncerta</a:t>
            </a:r>
            <a:r>
              <a:rPr lang="en-GB" dirty="0"/>
              <a:t>/</a:t>
            </a:r>
            <a:r>
              <a:rPr lang="en-GB" dirty="0" err="1"/>
              <a:t>događanja</a:t>
            </a:r>
            <a:r>
              <a:rPr lang="en-GB" dirty="0"/>
              <a:t>/</a:t>
            </a:r>
            <a:r>
              <a:rPr lang="en-GB" dirty="0" err="1"/>
              <a:t>zabave</a:t>
            </a:r>
            <a:r>
              <a:rPr lang="en-GB" dirty="0"/>
              <a:t>. 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BCA16D-EC4E-4B30-B03B-5ACC4AF0B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hr-HR" smtClean="0"/>
              <a:pPr algn="r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8713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D50C51-C4C1-4B7D-B234-8EEFD672C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anti-age, anti-ageing/anti-aging &gt; </a:t>
            </a:r>
            <a:r>
              <a:rPr lang="en-GB" dirty="0" err="1"/>
              <a:t>protiv</a:t>
            </a:r>
            <a:r>
              <a:rPr lang="en-GB" dirty="0"/>
              <a:t> </a:t>
            </a:r>
            <a:r>
              <a:rPr lang="en-GB" dirty="0" err="1"/>
              <a:t>starenja</a:t>
            </a:r>
            <a:br>
              <a:rPr lang="en-GB" dirty="0"/>
            </a:b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84A2B6-E2BB-4F45-AA21-D0D67EBB2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/>
              <a:t>U </a:t>
            </a:r>
            <a:r>
              <a:rPr lang="en-GB" dirty="0" err="1"/>
              <a:t>engleskome</a:t>
            </a:r>
            <a:r>
              <a:rPr lang="en-GB" dirty="0"/>
              <a:t> se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pridjevom</a:t>
            </a:r>
            <a:r>
              <a:rPr lang="en-GB" dirty="0"/>
              <a:t> anti-ageing/anti-aging (</a:t>
            </a:r>
            <a:r>
              <a:rPr lang="en-GB" dirty="0" err="1"/>
              <a:t>katkad</a:t>
            </a:r>
            <a:r>
              <a:rPr lang="en-GB" dirty="0"/>
              <a:t> </a:t>
            </a:r>
            <a:r>
              <a:rPr lang="en-GB" dirty="0" err="1"/>
              <a:t>zapisanim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antiageing</a:t>
            </a:r>
            <a:r>
              <a:rPr lang="en-GB" dirty="0"/>
              <a:t>, antiaging) </a:t>
            </a:r>
            <a:r>
              <a:rPr lang="en-GB" dirty="0" err="1"/>
              <a:t>označuje</a:t>
            </a:r>
            <a:r>
              <a:rPr lang="en-GB" dirty="0"/>
              <a:t> da je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namijenjeno</a:t>
            </a:r>
            <a:r>
              <a:rPr lang="en-GB" dirty="0"/>
              <a:t> </a:t>
            </a:r>
            <a:r>
              <a:rPr lang="en-GB" dirty="0" err="1"/>
              <a:t>ublažavanju</a:t>
            </a:r>
            <a:r>
              <a:rPr lang="en-GB" dirty="0"/>
              <a:t> </a:t>
            </a:r>
            <a:r>
              <a:rPr lang="en-GB" dirty="0" err="1"/>
              <a:t>znakova</a:t>
            </a:r>
            <a:r>
              <a:rPr lang="en-GB" dirty="0"/>
              <a:t> </a:t>
            </a:r>
            <a:r>
              <a:rPr lang="en-GB" dirty="0" err="1"/>
              <a:t>starenja</a:t>
            </a:r>
            <a:r>
              <a:rPr lang="en-GB" dirty="0"/>
              <a:t>, </a:t>
            </a:r>
            <a:r>
              <a:rPr lang="en-GB" dirty="0" err="1"/>
              <a:t>npr</a:t>
            </a:r>
            <a:r>
              <a:rPr lang="en-GB" dirty="0"/>
              <a:t>. u </a:t>
            </a:r>
            <a:r>
              <a:rPr lang="en-GB" dirty="0" err="1"/>
              <a:t>izrazima</a:t>
            </a:r>
            <a:r>
              <a:rPr lang="en-GB" dirty="0"/>
              <a:t>: anti-ageing/anti-aging cream, anti-ageing/anti-aging products, anti-ageing/anti-aging skin care. Taj se </a:t>
            </a:r>
            <a:r>
              <a:rPr lang="en-GB" dirty="0" err="1"/>
              <a:t>pridjev</a:t>
            </a:r>
            <a:r>
              <a:rPr lang="en-GB" dirty="0"/>
              <a:t> </a:t>
            </a:r>
            <a:r>
              <a:rPr lang="en-GB" dirty="0" err="1"/>
              <a:t>često</a:t>
            </a:r>
            <a:r>
              <a:rPr lang="en-GB" dirty="0"/>
              <a:t> </a:t>
            </a:r>
            <a:r>
              <a:rPr lang="en-GB" dirty="0" err="1"/>
              <a:t>upotrebljava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hrvatskome</a:t>
            </a:r>
            <a:r>
              <a:rPr lang="en-GB" dirty="0"/>
              <a:t>, pa se </a:t>
            </a:r>
            <a:r>
              <a:rPr lang="en-GB" dirty="0" err="1"/>
              <a:t>govori</a:t>
            </a:r>
            <a:r>
              <a:rPr lang="en-GB" dirty="0"/>
              <a:t> o anti-ageing </a:t>
            </a:r>
            <a:r>
              <a:rPr lang="en-GB" dirty="0" err="1"/>
              <a:t>kremi</a:t>
            </a:r>
            <a:r>
              <a:rPr lang="en-GB" dirty="0"/>
              <a:t>, anti-ageing/anti-aging </a:t>
            </a:r>
            <a:r>
              <a:rPr lang="en-GB" dirty="0" err="1"/>
              <a:t>proizvodima</a:t>
            </a:r>
            <a:r>
              <a:rPr lang="en-GB" dirty="0"/>
              <a:t>, anti-ageing/anti-aging </a:t>
            </a:r>
            <a:r>
              <a:rPr lang="en-GB" dirty="0" err="1"/>
              <a:t>njezi</a:t>
            </a:r>
            <a:r>
              <a:rPr lang="en-GB" dirty="0"/>
              <a:t>. U </a:t>
            </a:r>
            <a:r>
              <a:rPr lang="en-GB" dirty="0" err="1"/>
              <a:t>hrvatskome</a:t>
            </a:r>
            <a:r>
              <a:rPr lang="en-GB" dirty="0"/>
              <a:t> se u </a:t>
            </a:r>
            <a:r>
              <a:rPr lang="en-GB" dirty="0" err="1"/>
              <a:t>takvim</a:t>
            </a:r>
            <a:r>
              <a:rPr lang="en-GB" dirty="0"/>
              <a:t> </a:t>
            </a:r>
            <a:r>
              <a:rPr lang="en-GB" dirty="0" err="1"/>
              <a:t>kontekstima</a:t>
            </a:r>
            <a:r>
              <a:rPr lang="en-GB" dirty="0"/>
              <a:t> </a:t>
            </a:r>
            <a:r>
              <a:rPr lang="en-GB" dirty="0" err="1"/>
              <a:t>često</a:t>
            </a:r>
            <a:r>
              <a:rPr lang="en-GB" dirty="0"/>
              <a:t> </a:t>
            </a:r>
            <a:r>
              <a:rPr lang="en-GB" dirty="0" err="1"/>
              <a:t>upotrebljava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anti-age, </a:t>
            </a:r>
            <a:r>
              <a:rPr lang="en-GB" dirty="0" err="1"/>
              <a:t>npr</a:t>
            </a:r>
            <a:r>
              <a:rPr lang="en-GB" dirty="0"/>
              <a:t>. anti-age </a:t>
            </a:r>
            <a:r>
              <a:rPr lang="en-GB" dirty="0" err="1"/>
              <a:t>krema</a:t>
            </a:r>
            <a:r>
              <a:rPr lang="en-GB" dirty="0"/>
              <a:t>, anti-age </a:t>
            </a:r>
            <a:r>
              <a:rPr lang="en-GB" dirty="0" err="1"/>
              <a:t>proizvodi</a:t>
            </a:r>
            <a:r>
              <a:rPr lang="en-GB" dirty="0"/>
              <a:t>, anti-age </a:t>
            </a:r>
            <a:r>
              <a:rPr lang="en-GB" dirty="0" err="1"/>
              <a:t>njega</a:t>
            </a:r>
            <a:r>
              <a:rPr lang="en-GB" dirty="0"/>
              <a:t>. </a:t>
            </a:r>
            <a:r>
              <a:rPr lang="en-GB" dirty="0" err="1"/>
              <a:t>Umjesto</a:t>
            </a:r>
            <a:r>
              <a:rPr lang="en-GB" dirty="0"/>
              <a:t> anti-ageing/anti-aging </a:t>
            </a:r>
            <a:r>
              <a:rPr lang="en-GB" dirty="0" err="1"/>
              <a:t>i</a:t>
            </a:r>
            <a:r>
              <a:rPr lang="en-GB" dirty="0"/>
              <a:t> anti-age u </a:t>
            </a:r>
            <a:r>
              <a:rPr lang="en-GB" dirty="0" err="1"/>
              <a:t>tim</a:t>
            </a:r>
            <a:r>
              <a:rPr lang="en-GB" dirty="0"/>
              <a:t> je </a:t>
            </a:r>
            <a:r>
              <a:rPr lang="en-GB" dirty="0" err="1"/>
              <a:t>izrazima</a:t>
            </a:r>
            <a:r>
              <a:rPr lang="en-GB" dirty="0"/>
              <a:t> </a:t>
            </a:r>
            <a:r>
              <a:rPr lang="en-GB" dirty="0" err="1"/>
              <a:t>bolje</a:t>
            </a:r>
            <a:r>
              <a:rPr lang="en-GB" dirty="0"/>
              <a:t> </a:t>
            </a:r>
            <a:r>
              <a:rPr lang="en-GB" dirty="0" err="1"/>
              <a:t>upotrijebiti</a:t>
            </a:r>
            <a:r>
              <a:rPr lang="en-GB" dirty="0"/>
              <a:t> </a:t>
            </a:r>
            <a:r>
              <a:rPr lang="en-GB" dirty="0" err="1"/>
              <a:t>hrvatski</a:t>
            </a:r>
            <a:r>
              <a:rPr lang="en-GB" dirty="0"/>
              <a:t> </a:t>
            </a:r>
            <a:r>
              <a:rPr lang="en-GB" dirty="0" err="1"/>
              <a:t>izraz</a:t>
            </a:r>
            <a:r>
              <a:rPr lang="en-GB" dirty="0"/>
              <a:t> </a:t>
            </a:r>
            <a:r>
              <a:rPr lang="en-GB" dirty="0" err="1"/>
              <a:t>protiv</a:t>
            </a:r>
            <a:r>
              <a:rPr lang="en-GB" dirty="0"/>
              <a:t> </a:t>
            </a:r>
            <a:r>
              <a:rPr lang="en-GB" dirty="0" err="1"/>
              <a:t>starenja</a:t>
            </a:r>
            <a:r>
              <a:rPr lang="en-GB" dirty="0"/>
              <a:t>, pa </a:t>
            </a:r>
            <a:r>
              <a:rPr lang="en-GB" dirty="0" err="1"/>
              <a:t>govoriti</a:t>
            </a:r>
            <a:r>
              <a:rPr lang="en-GB" dirty="0"/>
              <a:t> o </a:t>
            </a:r>
            <a:r>
              <a:rPr lang="en-GB" dirty="0" err="1"/>
              <a:t>kremi</a:t>
            </a:r>
            <a:r>
              <a:rPr lang="en-GB" dirty="0"/>
              <a:t> </a:t>
            </a:r>
            <a:r>
              <a:rPr lang="en-GB" dirty="0" err="1"/>
              <a:t>protiv</a:t>
            </a:r>
            <a:r>
              <a:rPr lang="en-GB" dirty="0"/>
              <a:t> </a:t>
            </a:r>
            <a:r>
              <a:rPr lang="en-GB" dirty="0" err="1"/>
              <a:t>starenja</a:t>
            </a:r>
            <a:r>
              <a:rPr lang="en-GB" dirty="0"/>
              <a:t>, </a:t>
            </a:r>
            <a:r>
              <a:rPr lang="en-GB" dirty="0" err="1"/>
              <a:t>serumu</a:t>
            </a:r>
            <a:r>
              <a:rPr lang="en-GB" dirty="0"/>
              <a:t> </a:t>
            </a:r>
            <a:r>
              <a:rPr lang="en-GB" dirty="0" err="1"/>
              <a:t>protiv</a:t>
            </a:r>
            <a:r>
              <a:rPr lang="en-GB" dirty="0"/>
              <a:t> </a:t>
            </a:r>
            <a:r>
              <a:rPr lang="en-GB" dirty="0" err="1"/>
              <a:t>starenja</a:t>
            </a:r>
            <a:r>
              <a:rPr lang="en-GB" dirty="0"/>
              <a:t>, </a:t>
            </a:r>
            <a:r>
              <a:rPr lang="en-GB" dirty="0" err="1"/>
              <a:t>njezi</a:t>
            </a:r>
            <a:r>
              <a:rPr lang="en-GB" dirty="0"/>
              <a:t> </a:t>
            </a:r>
            <a:r>
              <a:rPr lang="en-GB" dirty="0" err="1"/>
              <a:t>protiv</a:t>
            </a:r>
            <a:r>
              <a:rPr lang="en-GB" dirty="0"/>
              <a:t> </a:t>
            </a:r>
            <a:r>
              <a:rPr lang="en-GB" dirty="0" err="1"/>
              <a:t>starenja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73CD426-C0D1-413F-ADD9-A62469EE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hr-HR" smtClean="0"/>
              <a:pPr algn="r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926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8BBFDA-F54A-4B8A-841B-E12DE888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548680"/>
            <a:ext cx="9751060" cy="1224136"/>
          </a:xfrm>
        </p:spPr>
        <p:txBody>
          <a:bodyPr>
            <a:normAutofit/>
          </a:bodyPr>
          <a:lstStyle/>
          <a:p>
            <a:r>
              <a:rPr lang="pl-PL" dirty="0"/>
              <a:t>backstage &gt; (prostorija, soba) iza pozornice</a:t>
            </a:r>
            <a:br>
              <a:rPr lang="pl-PL" dirty="0"/>
            </a:b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01B77C-8924-429B-945D-D764DBE5C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2348880"/>
            <a:ext cx="9751060" cy="3721720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U </a:t>
            </a:r>
            <a:r>
              <a:rPr lang="en-GB" dirty="0" err="1"/>
              <a:t>engleskome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 backstage </a:t>
            </a:r>
            <a:r>
              <a:rPr lang="en-GB" dirty="0" err="1"/>
              <a:t>znači</a:t>
            </a:r>
            <a:r>
              <a:rPr lang="en-GB" dirty="0"/>
              <a:t> '</a:t>
            </a:r>
            <a:r>
              <a:rPr lang="en-GB" dirty="0" err="1"/>
              <a:t>iza</a:t>
            </a:r>
            <a:r>
              <a:rPr lang="en-GB" dirty="0"/>
              <a:t> </a:t>
            </a:r>
            <a:r>
              <a:rPr lang="en-GB" dirty="0" err="1"/>
              <a:t>pozornice</a:t>
            </a:r>
            <a:r>
              <a:rPr lang="en-GB" dirty="0"/>
              <a:t>' </a:t>
            </a:r>
            <a:r>
              <a:rPr lang="en-GB" dirty="0" err="1"/>
              <a:t>ili</a:t>
            </a:r>
            <a:r>
              <a:rPr lang="en-GB" dirty="0"/>
              <a:t> u </a:t>
            </a:r>
            <a:r>
              <a:rPr lang="en-GB" dirty="0" err="1"/>
              <a:t>prenesenome</a:t>
            </a:r>
            <a:r>
              <a:rPr lang="en-GB" dirty="0"/>
              <a:t> </a:t>
            </a:r>
            <a:r>
              <a:rPr lang="en-GB" dirty="0" err="1"/>
              <a:t>značenju</a:t>
            </a:r>
            <a:r>
              <a:rPr lang="en-GB" dirty="0"/>
              <a:t> '</a:t>
            </a:r>
            <a:r>
              <a:rPr lang="en-GB" dirty="0" err="1"/>
              <a:t>zakulisni</a:t>
            </a:r>
            <a:r>
              <a:rPr lang="en-GB" dirty="0"/>
              <a:t>'. U </a:t>
            </a:r>
            <a:r>
              <a:rPr lang="en-GB" dirty="0" err="1"/>
              <a:t>hrvatskome</a:t>
            </a:r>
            <a:r>
              <a:rPr lang="en-GB" dirty="0"/>
              <a:t> se </a:t>
            </a:r>
            <a:r>
              <a:rPr lang="en-GB" dirty="0" err="1"/>
              <a:t>jeziku</a:t>
            </a:r>
            <a:r>
              <a:rPr lang="en-GB" dirty="0"/>
              <a:t> ta </a:t>
            </a:r>
            <a:r>
              <a:rPr lang="en-GB" dirty="0" err="1"/>
              <a:t>riječ</a:t>
            </a:r>
            <a:r>
              <a:rPr lang="en-GB" dirty="0"/>
              <a:t> </a:t>
            </a:r>
            <a:r>
              <a:rPr lang="en-GB" dirty="0" err="1"/>
              <a:t>upotrebljava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u </a:t>
            </a:r>
            <a:r>
              <a:rPr lang="en-GB" dirty="0" err="1"/>
              <a:t>neprilagođenu</a:t>
            </a:r>
            <a:r>
              <a:rPr lang="en-GB" dirty="0"/>
              <a:t> </a:t>
            </a:r>
            <a:r>
              <a:rPr lang="en-GB" dirty="0" err="1"/>
              <a:t>liku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doslovnome</a:t>
            </a:r>
            <a:r>
              <a:rPr lang="en-GB" dirty="0"/>
              <a:t> </a:t>
            </a:r>
            <a:r>
              <a:rPr lang="en-GB" dirty="0" err="1"/>
              <a:t>značenju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prostoriju</a:t>
            </a:r>
            <a:r>
              <a:rPr lang="en-GB" dirty="0"/>
              <a:t> za </a:t>
            </a:r>
            <a:r>
              <a:rPr lang="en-GB" dirty="0" err="1"/>
              <a:t>glumce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izvođače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se </a:t>
            </a:r>
            <a:r>
              <a:rPr lang="en-GB" dirty="0" err="1"/>
              <a:t>nalazi</a:t>
            </a:r>
            <a:r>
              <a:rPr lang="en-GB" dirty="0"/>
              <a:t> </a:t>
            </a:r>
            <a:r>
              <a:rPr lang="en-GB" dirty="0" err="1"/>
              <a:t>iza</a:t>
            </a:r>
            <a:r>
              <a:rPr lang="en-GB" dirty="0"/>
              <a:t> </a:t>
            </a:r>
            <a:r>
              <a:rPr lang="en-GB" dirty="0" err="1"/>
              <a:t>pozornice</a:t>
            </a:r>
            <a:r>
              <a:rPr lang="en-GB" dirty="0"/>
              <a:t>. </a:t>
            </a:r>
            <a:r>
              <a:rPr lang="en-GB" dirty="0" err="1"/>
              <a:t>Stoga</a:t>
            </a:r>
            <a:r>
              <a:rPr lang="en-GB" dirty="0"/>
              <a:t> je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umjesto</a:t>
            </a:r>
            <a:r>
              <a:rPr lang="en-GB" dirty="0"/>
              <a:t> </a:t>
            </a:r>
            <a:r>
              <a:rPr lang="en-GB" dirty="0" err="1"/>
              <a:t>riječi</a:t>
            </a:r>
            <a:r>
              <a:rPr lang="en-GB" dirty="0"/>
              <a:t> backstage </a:t>
            </a:r>
            <a:r>
              <a:rPr lang="en-GB" dirty="0" err="1"/>
              <a:t>bolje</a:t>
            </a:r>
            <a:r>
              <a:rPr lang="en-GB" dirty="0"/>
              <a:t> </a:t>
            </a:r>
            <a:r>
              <a:rPr lang="en-GB" dirty="0" err="1"/>
              <a:t>upotrijebiti</a:t>
            </a:r>
            <a:r>
              <a:rPr lang="en-GB" dirty="0"/>
              <a:t> koji od </a:t>
            </a:r>
            <a:r>
              <a:rPr lang="en-GB" dirty="0" err="1"/>
              <a:t>ovih</a:t>
            </a:r>
            <a:r>
              <a:rPr lang="en-GB" dirty="0"/>
              <a:t> </a:t>
            </a:r>
            <a:r>
              <a:rPr lang="en-GB" dirty="0" err="1"/>
              <a:t>hrvatskih</a:t>
            </a:r>
            <a:r>
              <a:rPr lang="en-GB" dirty="0"/>
              <a:t> </a:t>
            </a:r>
            <a:r>
              <a:rPr lang="en-GB" dirty="0" err="1"/>
              <a:t>izraza</a:t>
            </a:r>
            <a:r>
              <a:rPr lang="en-GB" dirty="0"/>
              <a:t>: </a:t>
            </a:r>
            <a:r>
              <a:rPr lang="en-GB" dirty="0" err="1"/>
              <a:t>prostorija</a:t>
            </a:r>
            <a:r>
              <a:rPr lang="en-GB" dirty="0"/>
              <a:t> (soba) </a:t>
            </a:r>
            <a:r>
              <a:rPr lang="en-GB" dirty="0" err="1"/>
              <a:t>iza</a:t>
            </a:r>
            <a:r>
              <a:rPr lang="en-GB" dirty="0"/>
              <a:t> </a:t>
            </a:r>
            <a:r>
              <a:rPr lang="en-GB" dirty="0" err="1"/>
              <a:t>pozornice</a:t>
            </a:r>
            <a:r>
              <a:rPr lang="en-GB" dirty="0"/>
              <a:t>, </a:t>
            </a:r>
            <a:r>
              <a:rPr lang="en-GB" dirty="0" err="1"/>
              <a:t>prostorija</a:t>
            </a:r>
            <a:r>
              <a:rPr lang="en-GB" dirty="0"/>
              <a:t> (soba) za </a:t>
            </a:r>
            <a:r>
              <a:rPr lang="en-GB" dirty="0" err="1"/>
              <a:t>izvođače</a:t>
            </a:r>
            <a:r>
              <a:rPr lang="en-GB" dirty="0"/>
              <a:t>/</a:t>
            </a:r>
            <a:r>
              <a:rPr lang="en-GB" dirty="0" err="1"/>
              <a:t>glumce</a:t>
            </a:r>
            <a:r>
              <a:rPr lang="en-GB" dirty="0"/>
              <a:t>/</a:t>
            </a:r>
            <a:r>
              <a:rPr lang="en-GB" dirty="0" err="1"/>
              <a:t>umjetnike</a:t>
            </a:r>
            <a:r>
              <a:rPr lang="en-GB" dirty="0"/>
              <a:t>. </a:t>
            </a:r>
            <a:r>
              <a:rPr lang="en-GB" dirty="0" err="1"/>
              <a:t>Katkad</a:t>
            </a:r>
            <a:r>
              <a:rPr lang="en-GB" dirty="0"/>
              <a:t> se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upotrijebiti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iza</a:t>
            </a:r>
            <a:r>
              <a:rPr lang="en-GB" dirty="0"/>
              <a:t> </a:t>
            </a:r>
            <a:r>
              <a:rPr lang="en-GB" dirty="0" err="1"/>
              <a:t>pozornice</a:t>
            </a:r>
            <a:r>
              <a:rPr lang="en-GB" dirty="0"/>
              <a:t>, </a:t>
            </a:r>
            <a:r>
              <a:rPr lang="en-GB" dirty="0" err="1"/>
              <a:t>npr</a:t>
            </a:r>
            <a:r>
              <a:rPr lang="en-GB" dirty="0"/>
              <a:t>. </a:t>
            </a:r>
            <a:r>
              <a:rPr lang="en-GB" dirty="0" err="1"/>
              <a:t>Nalazimo</a:t>
            </a:r>
            <a:r>
              <a:rPr lang="en-GB" dirty="0"/>
              <a:t> se u </a:t>
            </a:r>
            <a:r>
              <a:rPr lang="en-GB" dirty="0" err="1"/>
              <a:t>backstageu</a:t>
            </a:r>
            <a:r>
              <a:rPr lang="en-GB" dirty="0"/>
              <a:t>. &gt; </a:t>
            </a:r>
            <a:r>
              <a:rPr lang="en-GB" dirty="0" err="1"/>
              <a:t>Nalazimo</a:t>
            </a:r>
            <a:r>
              <a:rPr lang="en-GB" dirty="0"/>
              <a:t> se </a:t>
            </a:r>
            <a:r>
              <a:rPr lang="en-GB" dirty="0" err="1"/>
              <a:t>iza</a:t>
            </a:r>
            <a:r>
              <a:rPr lang="en-GB" dirty="0"/>
              <a:t> </a:t>
            </a:r>
            <a:r>
              <a:rPr lang="en-GB" dirty="0" err="1"/>
              <a:t>pozornice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1964D2F-1E7D-4D4E-8A56-0C170C6E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hr-HR" smtClean="0"/>
              <a:pPr algn="r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46156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35BC54-6EE8-418C-9463-2A1DD607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burn-out &gt; </a:t>
            </a:r>
            <a:r>
              <a:rPr lang="en-GB" dirty="0" err="1"/>
              <a:t>izgaranje</a:t>
            </a:r>
            <a:r>
              <a:rPr lang="en-GB" dirty="0"/>
              <a:t> (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poslu</a:t>
            </a:r>
            <a:r>
              <a:rPr lang="en-GB" dirty="0"/>
              <a:t>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05D0BE-965F-4489-BBFA-07020C0CB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2276872"/>
            <a:ext cx="9751060" cy="3793728"/>
          </a:xfrm>
        </p:spPr>
        <p:txBody>
          <a:bodyPr/>
          <a:lstStyle/>
          <a:p>
            <a:pPr marL="0" indent="0" algn="just">
              <a:buNone/>
            </a:pPr>
            <a:r>
              <a:rPr lang="hr-HR" dirty="0"/>
              <a:t>i</a:t>
            </a:r>
            <a:r>
              <a:rPr lang="en-GB" dirty="0" err="1"/>
              <a:t>menica</a:t>
            </a:r>
            <a:r>
              <a:rPr lang="en-GB" dirty="0"/>
              <a:t> burn-out u </a:t>
            </a:r>
            <a:r>
              <a:rPr lang="en-GB" dirty="0" err="1"/>
              <a:t>engleskome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znači</a:t>
            </a:r>
            <a:r>
              <a:rPr lang="en-GB" dirty="0"/>
              <a:t> '</a:t>
            </a:r>
            <a:r>
              <a:rPr lang="en-GB" dirty="0" err="1"/>
              <a:t>iscrpljivanje</a:t>
            </a:r>
            <a:r>
              <a:rPr lang="en-GB" dirty="0"/>
              <a:t>, </a:t>
            </a:r>
            <a:r>
              <a:rPr lang="en-GB" dirty="0" err="1"/>
              <a:t>izgaranje</a:t>
            </a:r>
            <a:r>
              <a:rPr lang="en-GB" dirty="0"/>
              <a:t>, </a:t>
            </a:r>
            <a:r>
              <a:rPr lang="en-GB" dirty="0" err="1"/>
              <a:t>istrošenost</a:t>
            </a:r>
            <a:r>
              <a:rPr lang="en-GB" dirty="0"/>
              <a:t>, </a:t>
            </a:r>
            <a:r>
              <a:rPr lang="en-GB" dirty="0" err="1"/>
              <a:t>gubitak</a:t>
            </a:r>
            <a:r>
              <a:rPr lang="en-GB" dirty="0"/>
              <a:t> </a:t>
            </a:r>
            <a:r>
              <a:rPr lang="en-GB" dirty="0" err="1"/>
              <a:t>energije</a:t>
            </a:r>
            <a:r>
              <a:rPr lang="en-GB" dirty="0"/>
              <a:t>'. U </a:t>
            </a:r>
            <a:r>
              <a:rPr lang="en-GB" dirty="0" err="1"/>
              <a:t>posljednje</a:t>
            </a:r>
            <a:r>
              <a:rPr lang="en-GB" dirty="0"/>
              <a:t> se </a:t>
            </a:r>
            <a:r>
              <a:rPr lang="en-GB" dirty="0" err="1"/>
              <a:t>vrijeme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češće</a:t>
            </a:r>
            <a:r>
              <a:rPr lang="en-GB" dirty="0"/>
              <a:t> </a:t>
            </a:r>
            <a:r>
              <a:rPr lang="en-GB" dirty="0" err="1"/>
              <a:t>upotrebljava</a:t>
            </a:r>
            <a:r>
              <a:rPr lang="en-GB" dirty="0"/>
              <a:t> u </a:t>
            </a:r>
            <a:r>
              <a:rPr lang="en-GB" dirty="0" err="1"/>
              <a:t>značenju</a:t>
            </a:r>
            <a:r>
              <a:rPr lang="en-GB" dirty="0"/>
              <a:t> '</a:t>
            </a:r>
            <a:r>
              <a:rPr lang="en-GB" dirty="0" err="1"/>
              <a:t>postupni</a:t>
            </a:r>
            <a:r>
              <a:rPr lang="en-GB" dirty="0"/>
              <a:t> </a:t>
            </a:r>
            <a:r>
              <a:rPr lang="en-GB" dirty="0" err="1"/>
              <a:t>gubitak</a:t>
            </a:r>
            <a:r>
              <a:rPr lang="en-GB" dirty="0"/>
              <a:t> </a:t>
            </a:r>
            <a:r>
              <a:rPr lang="en-GB" dirty="0" err="1"/>
              <a:t>energije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idealizma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osjećaja</a:t>
            </a:r>
            <a:r>
              <a:rPr lang="en-GB" dirty="0"/>
              <a:t> </a:t>
            </a:r>
            <a:r>
              <a:rPr lang="en-GB" dirty="0" err="1"/>
              <a:t>smislenosti</a:t>
            </a:r>
            <a:r>
              <a:rPr lang="en-GB" dirty="0"/>
              <a:t> </a:t>
            </a:r>
            <a:r>
              <a:rPr lang="en-GB" dirty="0" err="1"/>
              <a:t>vlastitoga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 koji </a:t>
            </a:r>
            <a:r>
              <a:rPr lang="en-GB" dirty="0" err="1"/>
              <a:t>zaposlenici</a:t>
            </a:r>
            <a:r>
              <a:rPr lang="en-GB" dirty="0"/>
              <a:t> </a:t>
            </a:r>
            <a:r>
              <a:rPr lang="en-GB" dirty="0" err="1"/>
              <a:t>doživljavaju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rezultat</a:t>
            </a:r>
            <a:r>
              <a:rPr lang="en-GB" dirty="0"/>
              <a:t> </a:t>
            </a:r>
            <a:r>
              <a:rPr lang="en-GB" dirty="0" err="1"/>
              <a:t>premorenosti</a:t>
            </a:r>
            <a:r>
              <a:rPr lang="en-GB" dirty="0"/>
              <a:t>, </a:t>
            </a:r>
            <a:r>
              <a:rPr lang="en-GB" dirty="0" err="1"/>
              <a:t>nezadovoljstva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stresa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poslu</a:t>
            </a:r>
            <a:r>
              <a:rPr lang="en-GB" dirty="0"/>
              <a:t>'. U tome se </a:t>
            </a:r>
            <a:r>
              <a:rPr lang="en-GB" dirty="0" err="1"/>
              <a:t>značenju</a:t>
            </a:r>
            <a:r>
              <a:rPr lang="en-GB" dirty="0"/>
              <a:t> </a:t>
            </a:r>
            <a:r>
              <a:rPr lang="en-GB" dirty="0" err="1"/>
              <a:t>upotrebljava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. U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standardnom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bolje</a:t>
            </a:r>
            <a:r>
              <a:rPr lang="en-GB" dirty="0"/>
              <a:t> je </a:t>
            </a:r>
            <a:r>
              <a:rPr lang="en-GB" dirty="0" err="1"/>
              <a:t>upotrijebiti</a:t>
            </a:r>
            <a:r>
              <a:rPr lang="en-GB" dirty="0"/>
              <a:t> </a:t>
            </a:r>
            <a:r>
              <a:rPr lang="en-GB" dirty="0" err="1"/>
              <a:t>hrvatski</a:t>
            </a:r>
            <a:r>
              <a:rPr lang="en-GB" dirty="0"/>
              <a:t> </a:t>
            </a:r>
            <a:r>
              <a:rPr lang="en-GB" dirty="0" err="1"/>
              <a:t>naziv</a:t>
            </a:r>
            <a:r>
              <a:rPr lang="en-GB" dirty="0"/>
              <a:t> </a:t>
            </a:r>
            <a:r>
              <a:rPr lang="en-GB" dirty="0" err="1"/>
              <a:t>izgaranje</a:t>
            </a:r>
            <a:r>
              <a:rPr lang="en-GB" dirty="0"/>
              <a:t> (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poslu</a:t>
            </a:r>
            <a:r>
              <a:rPr lang="en-GB" dirty="0"/>
              <a:t>).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B0D993F-C056-4C76-91BA-63BDAB1F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hr-HR" smtClean="0"/>
              <a:pPr algn="r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2756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20ABBA-ECBB-4F7D-9476-A8831E9C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413024"/>
          </a:xfrm>
        </p:spPr>
        <p:txBody>
          <a:bodyPr/>
          <a:lstStyle/>
          <a:p>
            <a:r>
              <a:rPr lang="en-GB" dirty="0"/>
              <a:t>business </a:t>
            </a:r>
            <a:r>
              <a:rPr lang="en-GB" dirty="0" err="1"/>
              <a:t>inteligence</a:t>
            </a:r>
            <a:r>
              <a:rPr lang="en-GB" dirty="0"/>
              <a:t> &gt; </a:t>
            </a:r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inteligencija</a:t>
            </a:r>
            <a:br>
              <a:rPr lang="en-GB" dirty="0"/>
            </a:b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05C1B5-D4DF-4CD5-AD1B-B8C62049B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2132856"/>
            <a:ext cx="9751060" cy="3937744"/>
          </a:xfrm>
        </p:spPr>
        <p:txBody>
          <a:bodyPr/>
          <a:lstStyle/>
          <a:p>
            <a:pPr marL="0" indent="0" algn="just">
              <a:buNone/>
            </a:pPr>
            <a:r>
              <a:rPr lang="hr-HR" dirty="0"/>
              <a:t>U</a:t>
            </a:r>
            <a:r>
              <a:rPr lang="en-GB" dirty="0"/>
              <a:t> </a:t>
            </a:r>
            <a:r>
              <a:rPr lang="en-GB" dirty="0" err="1"/>
              <a:t>engleskome</a:t>
            </a:r>
            <a:r>
              <a:rPr lang="en-GB" dirty="0"/>
              <a:t> se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naziv</a:t>
            </a:r>
            <a:r>
              <a:rPr lang="en-GB" dirty="0"/>
              <a:t> business intelligence </a:t>
            </a:r>
            <a:r>
              <a:rPr lang="en-GB" dirty="0" err="1"/>
              <a:t>odnosi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skup</a:t>
            </a:r>
            <a:r>
              <a:rPr lang="en-GB" dirty="0"/>
              <a:t> </a:t>
            </a:r>
            <a:r>
              <a:rPr lang="en-GB" dirty="0" err="1"/>
              <a:t>metodologija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alata</a:t>
            </a:r>
            <a:r>
              <a:rPr lang="en-GB" dirty="0"/>
              <a:t> za </a:t>
            </a:r>
            <a:r>
              <a:rPr lang="en-GB" dirty="0" err="1"/>
              <a:t>programsku</a:t>
            </a:r>
            <a:r>
              <a:rPr lang="en-GB" dirty="0"/>
              <a:t> </a:t>
            </a:r>
            <a:r>
              <a:rPr lang="en-GB" dirty="0" err="1"/>
              <a:t>podršku</a:t>
            </a:r>
            <a:r>
              <a:rPr lang="en-GB" dirty="0"/>
              <a:t> </a:t>
            </a:r>
            <a:r>
              <a:rPr lang="en-GB" dirty="0" err="1"/>
              <a:t>kojima</a:t>
            </a:r>
            <a:r>
              <a:rPr lang="en-GB" dirty="0"/>
              <a:t> se </a:t>
            </a:r>
            <a:r>
              <a:rPr lang="en-GB" dirty="0" err="1"/>
              <a:t>omogućuje</a:t>
            </a:r>
            <a:r>
              <a:rPr lang="en-GB" dirty="0"/>
              <a:t> </a:t>
            </a:r>
            <a:r>
              <a:rPr lang="en-GB" dirty="0" err="1"/>
              <a:t>korištenje</a:t>
            </a:r>
            <a:r>
              <a:rPr lang="en-GB" dirty="0"/>
              <a:t> </a:t>
            </a:r>
            <a:r>
              <a:rPr lang="en-GB" dirty="0" err="1"/>
              <a:t>podatcima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različitih</a:t>
            </a:r>
            <a:r>
              <a:rPr lang="en-GB" dirty="0"/>
              <a:t> </a:t>
            </a:r>
            <a:r>
              <a:rPr lang="en-GB" dirty="0" err="1"/>
              <a:t>skladišta</a:t>
            </a:r>
            <a:r>
              <a:rPr lang="en-GB" dirty="0"/>
              <a:t> </a:t>
            </a:r>
            <a:r>
              <a:rPr lang="en-GB" dirty="0" err="1"/>
              <a:t>podatakai</a:t>
            </a:r>
            <a:r>
              <a:rPr lang="en-GB" dirty="0"/>
              <a:t> </a:t>
            </a:r>
            <a:r>
              <a:rPr lang="en-GB" dirty="0" err="1"/>
              <a:t>njihovo</a:t>
            </a:r>
            <a:r>
              <a:rPr lang="en-GB" dirty="0"/>
              <a:t> </a:t>
            </a:r>
            <a:r>
              <a:rPr lang="en-GB" dirty="0" err="1"/>
              <a:t>pretvaranje</a:t>
            </a:r>
            <a:r>
              <a:rPr lang="en-GB" dirty="0"/>
              <a:t> u </a:t>
            </a:r>
            <a:r>
              <a:rPr lang="en-GB" dirty="0" err="1"/>
              <a:t>informaciju</a:t>
            </a:r>
            <a:r>
              <a:rPr lang="en-GB" dirty="0"/>
              <a:t> </a:t>
            </a:r>
            <a:r>
              <a:rPr lang="en-GB" dirty="0" err="1"/>
              <a:t>potrebnu</a:t>
            </a:r>
            <a:r>
              <a:rPr lang="en-GB" dirty="0"/>
              <a:t> za </a:t>
            </a:r>
            <a:r>
              <a:rPr lang="en-GB" dirty="0" err="1"/>
              <a:t>donošenje</a:t>
            </a:r>
            <a:r>
              <a:rPr lang="en-GB" dirty="0"/>
              <a:t> </a:t>
            </a:r>
            <a:r>
              <a:rPr lang="en-GB" dirty="0" err="1"/>
              <a:t>poslovnih</a:t>
            </a:r>
            <a:r>
              <a:rPr lang="en-GB" dirty="0"/>
              <a:t> </a:t>
            </a:r>
            <a:r>
              <a:rPr lang="en-GB" dirty="0" err="1"/>
              <a:t>odluka</a:t>
            </a:r>
            <a:r>
              <a:rPr lang="en-GB" dirty="0"/>
              <a:t>. Taj se </a:t>
            </a:r>
            <a:r>
              <a:rPr lang="en-GB" dirty="0" err="1"/>
              <a:t>naziv</a:t>
            </a:r>
            <a:r>
              <a:rPr lang="en-GB" dirty="0"/>
              <a:t> u tome </a:t>
            </a:r>
            <a:r>
              <a:rPr lang="en-GB" dirty="0" err="1"/>
              <a:t>značenju</a:t>
            </a:r>
            <a:r>
              <a:rPr lang="en-GB" dirty="0"/>
              <a:t> </a:t>
            </a:r>
            <a:r>
              <a:rPr lang="en-GB" dirty="0" err="1"/>
              <a:t>upotrebljava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. </a:t>
            </a:r>
            <a:r>
              <a:rPr lang="en-GB" dirty="0" err="1"/>
              <a:t>Uz</a:t>
            </a:r>
            <a:r>
              <a:rPr lang="en-GB" dirty="0"/>
              <a:t> taj se </a:t>
            </a:r>
            <a:r>
              <a:rPr lang="en-GB" dirty="0" err="1"/>
              <a:t>engleski</a:t>
            </a:r>
            <a:r>
              <a:rPr lang="en-GB" dirty="0"/>
              <a:t> </a:t>
            </a:r>
            <a:r>
              <a:rPr lang="en-GB" dirty="0" err="1"/>
              <a:t>naziv</a:t>
            </a:r>
            <a:r>
              <a:rPr lang="en-GB" dirty="0"/>
              <a:t>, koji u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pripada</a:t>
            </a:r>
            <a:r>
              <a:rPr lang="en-GB" dirty="0"/>
              <a:t> </a:t>
            </a:r>
            <a:r>
              <a:rPr lang="en-GB" dirty="0" err="1"/>
              <a:t>poslovnomu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informatičkomu</a:t>
            </a:r>
            <a:r>
              <a:rPr lang="en-GB" dirty="0"/>
              <a:t> </a:t>
            </a:r>
            <a:r>
              <a:rPr lang="en-GB" dirty="0" err="1"/>
              <a:t>žargonu</a:t>
            </a:r>
            <a:r>
              <a:rPr lang="en-GB" dirty="0"/>
              <a:t>, u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upotrebljava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hrvatski</a:t>
            </a:r>
            <a:r>
              <a:rPr lang="en-GB" dirty="0"/>
              <a:t> </a:t>
            </a:r>
            <a:r>
              <a:rPr lang="en-GB" dirty="0" err="1"/>
              <a:t>naziv</a:t>
            </a:r>
            <a:r>
              <a:rPr lang="en-GB" dirty="0"/>
              <a:t> </a:t>
            </a:r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inteligencija</a:t>
            </a:r>
            <a:r>
              <a:rPr lang="en-GB" dirty="0"/>
              <a:t>, koji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spomenuto</a:t>
            </a:r>
            <a:r>
              <a:rPr lang="en-GB" dirty="0"/>
              <a:t> </a:t>
            </a:r>
            <a:r>
              <a:rPr lang="en-GB" dirty="0" err="1"/>
              <a:t>značenje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značenje</a:t>
            </a:r>
            <a:r>
              <a:rPr lang="en-GB" dirty="0"/>
              <a:t> '</a:t>
            </a:r>
            <a:r>
              <a:rPr lang="en-GB" dirty="0" err="1"/>
              <a:t>osobita</a:t>
            </a:r>
            <a:r>
              <a:rPr lang="en-GB" dirty="0"/>
              <a:t> </a:t>
            </a:r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nadarenost</a:t>
            </a:r>
            <a:r>
              <a:rPr lang="en-GB" dirty="0"/>
              <a:t>'.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BBC890D-D6AC-49EB-A81E-385491E0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hr-HR" smtClean="0"/>
              <a:pPr algn="r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45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BFDD5A-38B6-4A5A-94E9-444F0BAE0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787400"/>
            <a:ext cx="9751060" cy="1057424"/>
          </a:xfrm>
        </p:spPr>
        <p:txBody>
          <a:bodyPr>
            <a:normAutofit fontScale="90000"/>
          </a:bodyPr>
          <a:lstStyle/>
          <a:p>
            <a:r>
              <a:rPr lang="en-GB" dirty="0"/>
              <a:t>carpool/carpooling &gt; </a:t>
            </a:r>
            <a:r>
              <a:rPr lang="en-GB" dirty="0" err="1"/>
              <a:t>suprijevoz</a:t>
            </a:r>
            <a:br>
              <a:rPr lang="en-GB" dirty="0"/>
            </a:b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96F4D1-8329-4F12-9CB2-498192A22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2708920"/>
            <a:ext cx="9751060" cy="3361680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 err="1"/>
              <a:t>Nazivima</a:t>
            </a:r>
            <a:r>
              <a:rPr lang="en-GB" dirty="0"/>
              <a:t> carpool/carpooling u </a:t>
            </a:r>
            <a:r>
              <a:rPr lang="en-GB" dirty="0" err="1"/>
              <a:t>engleskome</a:t>
            </a:r>
            <a:r>
              <a:rPr lang="en-GB" dirty="0"/>
              <a:t> se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udruživanje</a:t>
            </a:r>
            <a:r>
              <a:rPr lang="en-GB" dirty="0"/>
              <a:t> </a:t>
            </a:r>
            <a:r>
              <a:rPr lang="en-GB" dirty="0" err="1"/>
              <a:t>skupine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 </a:t>
            </a:r>
            <a:r>
              <a:rPr lang="en-GB" dirty="0" err="1"/>
              <a:t>radi</a:t>
            </a:r>
            <a:r>
              <a:rPr lang="en-GB" dirty="0"/>
              <a:t> </a:t>
            </a:r>
            <a:r>
              <a:rPr lang="en-GB" dirty="0" err="1"/>
              <a:t>zajedničkoga</a:t>
            </a:r>
            <a:r>
              <a:rPr lang="en-GB" dirty="0"/>
              <a:t> </a:t>
            </a:r>
            <a:r>
              <a:rPr lang="en-GB" dirty="0" err="1"/>
              <a:t>prevoženja</a:t>
            </a:r>
            <a:r>
              <a:rPr lang="en-GB" dirty="0"/>
              <a:t> do </a:t>
            </a:r>
            <a:r>
              <a:rPr lang="en-GB" dirty="0" err="1"/>
              <a:t>kojega</a:t>
            </a:r>
            <a:r>
              <a:rPr lang="en-GB" dirty="0"/>
              <a:t> </a:t>
            </a:r>
            <a:r>
              <a:rPr lang="en-GB" dirty="0" err="1"/>
              <a:t>odredišta</a:t>
            </a:r>
            <a:r>
              <a:rPr lang="en-GB" dirty="0"/>
              <a:t>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podjelu</a:t>
            </a:r>
            <a:r>
              <a:rPr lang="en-GB" dirty="0"/>
              <a:t> </a:t>
            </a:r>
            <a:r>
              <a:rPr lang="en-GB" dirty="0" err="1"/>
              <a:t>troškova</a:t>
            </a:r>
            <a:r>
              <a:rPr lang="en-GB" dirty="0"/>
              <a:t> </a:t>
            </a:r>
            <a:r>
              <a:rPr lang="en-GB" dirty="0" err="1"/>
              <a:t>prijevoza</a:t>
            </a:r>
            <a:r>
              <a:rPr lang="en-GB" dirty="0"/>
              <a:t>, a </a:t>
            </a:r>
            <a:r>
              <a:rPr lang="en-GB" dirty="0" err="1"/>
              <a:t>izrazom</a:t>
            </a:r>
            <a:r>
              <a:rPr lang="en-GB" dirty="0"/>
              <a:t> carpool </a:t>
            </a:r>
            <a:r>
              <a:rPr lang="en-GB" dirty="0" err="1"/>
              <a:t>označuje</a:t>
            </a:r>
            <a:r>
              <a:rPr lang="en-GB" dirty="0"/>
              <a:t> se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skupina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sudjeluje</a:t>
            </a:r>
            <a:r>
              <a:rPr lang="en-GB" dirty="0"/>
              <a:t> u </a:t>
            </a:r>
            <a:r>
              <a:rPr lang="en-GB" dirty="0" err="1"/>
              <a:t>takvu</a:t>
            </a:r>
            <a:r>
              <a:rPr lang="en-GB" dirty="0"/>
              <a:t> </a:t>
            </a:r>
            <a:r>
              <a:rPr lang="en-GB" dirty="0" err="1"/>
              <a:t>dogovoru</a:t>
            </a:r>
            <a:r>
              <a:rPr lang="en-GB" dirty="0"/>
              <a:t>.  U </a:t>
            </a:r>
            <a:r>
              <a:rPr lang="en-GB" dirty="0" err="1"/>
              <a:t>hrvatskome</a:t>
            </a:r>
            <a:r>
              <a:rPr lang="en-GB" dirty="0"/>
              <a:t> se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nazivi</a:t>
            </a:r>
            <a:r>
              <a:rPr lang="en-GB" dirty="0"/>
              <a:t> </a:t>
            </a:r>
            <a:r>
              <a:rPr lang="en-GB" dirty="0" err="1"/>
              <a:t>upotrebljavaju</a:t>
            </a:r>
            <a:r>
              <a:rPr lang="en-GB" dirty="0"/>
              <a:t> u </a:t>
            </a:r>
            <a:r>
              <a:rPr lang="en-GB" dirty="0" err="1"/>
              <a:t>prvome</a:t>
            </a:r>
            <a:r>
              <a:rPr lang="en-GB" dirty="0"/>
              <a:t> od </a:t>
            </a:r>
            <a:r>
              <a:rPr lang="en-GB" dirty="0" err="1"/>
              <a:t>navednih</a:t>
            </a:r>
            <a:r>
              <a:rPr lang="en-GB" dirty="0"/>
              <a:t> </a:t>
            </a:r>
            <a:r>
              <a:rPr lang="en-GB" dirty="0" err="1"/>
              <a:t>značenja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bolje</a:t>
            </a:r>
            <a:r>
              <a:rPr lang="en-GB" dirty="0"/>
              <a:t> </a:t>
            </a:r>
            <a:r>
              <a:rPr lang="en-GB" dirty="0" err="1"/>
              <a:t>ih</a:t>
            </a:r>
            <a:r>
              <a:rPr lang="en-GB" dirty="0"/>
              <a:t> je </a:t>
            </a:r>
            <a:r>
              <a:rPr lang="en-GB" dirty="0" err="1"/>
              <a:t>zamijeniti</a:t>
            </a:r>
            <a:r>
              <a:rPr lang="en-GB" dirty="0"/>
              <a:t> </a:t>
            </a:r>
            <a:r>
              <a:rPr lang="en-GB" dirty="0" err="1"/>
              <a:t>hrvatskim</a:t>
            </a:r>
            <a:r>
              <a:rPr lang="en-GB" dirty="0"/>
              <a:t> </a:t>
            </a:r>
            <a:r>
              <a:rPr lang="en-GB" dirty="0" err="1"/>
              <a:t>nazivom</a:t>
            </a:r>
            <a:r>
              <a:rPr lang="en-GB" dirty="0"/>
              <a:t> </a:t>
            </a:r>
            <a:r>
              <a:rPr lang="en-GB" dirty="0" err="1"/>
              <a:t>suprijevoz</a:t>
            </a:r>
            <a:r>
              <a:rPr lang="en-GB" dirty="0"/>
              <a:t>.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CDE9DF6-1B70-4ADD-A4F9-4DA660DD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hr-HR" smtClean="0"/>
              <a:pPr algn="r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9874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EB124E-5A83-49C1-9EAE-57340405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620688"/>
            <a:ext cx="9751060" cy="812800"/>
          </a:xfrm>
        </p:spPr>
        <p:txBody>
          <a:bodyPr/>
          <a:lstStyle/>
          <a:p>
            <a:r>
              <a:rPr lang="hr-HR" dirty="0" err="1"/>
              <a:t>clipboard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517C18-C5CB-4F62-8618-B238EF409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2132856"/>
            <a:ext cx="9751060" cy="3937744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 err="1"/>
              <a:t>Engleska</a:t>
            </a:r>
            <a:r>
              <a:rPr lang="en-GB" dirty="0"/>
              <a:t> </a:t>
            </a:r>
            <a:r>
              <a:rPr lang="en-GB" dirty="0" err="1"/>
              <a:t>složenica</a:t>
            </a:r>
            <a:r>
              <a:rPr lang="en-GB" dirty="0"/>
              <a:t> clipboard </a:t>
            </a:r>
            <a:r>
              <a:rPr lang="en-GB" dirty="0" err="1"/>
              <a:t>sastoji</a:t>
            </a:r>
            <a:r>
              <a:rPr lang="en-GB" dirty="0"/>
              <a:t> se od </a:t>
            </a:r>
            <a:r>
              <a:rPr lang="en-GB" dirty="0" err="1"/>
              <a:t>glagola</a:t>
            </a:r>
            <a:r>
              <a:rPr lang="en-GB" dirty="0"/>
              <a:t> to clip, koji </a:t>
            </a:r>
            <a:r>
              <a:rPr lang="en-GB" dirty="0" err="1"/>
              <a:t>znači</a:t>
            </a:r>
            <a:r>
              <a:rPr lang="en-GB" dirty="0"/>
              <a:t> '</a:t>
            </a:r>
            <a:r>
              <a:rPr lang="en-GB" dirty="0" err="1"/>
              <a:t>stisnuti</a:t>
            </a:r>
            <a:r>
              <a:rPr lang="en-GB" dirty="0"/>
              <a:t>, </a:t>
            </a:r>
            <a:r>
              <a:rPr lang="en-GB" dirty="0" err="1"/>
              <a:t>pričvrstiti</a:t>
            </a:r>
            <a:r>
              <a:rPr lang="en-GB" dirty="0"/>
              <a:t>, </a:t>
            </a:r>
            <a:r>
              <a:rPr lang="en-GB" dirty="0" err="1"/>
              <a:t>prikvačiti</a:t>
            </a:r>
            <a:r>
              <a:rPr lang="en-GB" dirty="0"/>
              <a:t>',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imenice</a:t>
            </a:r>
            <a:r>
              <a:rPr lang="en-GB" dirty="0"/>
              <a:t> board,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znači</a:t>
            </a:r>
            <a:r>
              <a:rPr lang="en-GB" dirty="0"/>
              <a:t> '</a:t>
            </a:r>
            <a:r>
              <a:rPr lang="en-GB" dirty="0" err="1"/>
              <a:t>daska</a:t>
            </a:r>
            <a:r>
              <a:rPr lang="en-GB" dirty="0"/>
              <a:t>, </a:t>
            </a:r>
            <a:r>
              <a:rPr lang="en-GB" dirty="0" err="1"/>
              <a:t>oglasna</a:t>
            </a:r>
            <a:r>
              <a:rPr lang="en-GB" dirty="0"/>
              <a:t> </a:t>
            </a:r>
            <a:r>
              <a:rPr lang="en-GB" dirty="0" err="1"/>
              <a:t>ploča</a:t>
            </a:r>
            <a:r>
              <a:rPr lang="en-GB" dirty="0"/>
              <a:t>'. Clipboard u </a:t>
            </a:r>
            <a:r>
              <a:rPr lang="en-GB" dirty="0" err="1"/>
              <a:t>računalnome</a:t>
            </a:r>
            <a:r>
              <a:rPr lang="en-GB" dirty="0"/>
              <a:t> </a:t>
            </a:r>
            <a:r>
              <a:rPr lang="en-GB" dirty="0" err="1"/>
              <a:t>nazivlju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memoriju</a:t>
            </a:r>
            <a:r>
              <a:rPr lang="en-GB" dirty="0"/>
              <a:t> u </a:t>
            </a:r>
            <a:r>
              <a:rPr lang="en-GB" dirty="0" err="1"/>
              <a:t>kojoj</a:t>
            </a:r>
            <a:r>
              <a:rPr lang="en-GB" dirty="0"/>
              <a:t> se </a:t>
            </a:r>
            <a:r>
              <a:rPr lang="en-GB" dirty="0" err="1"/>
              <a:t>podatci</a:t>
            </a:r>
            <a:r>
              <a:rPr lang="en-GB" dirty="0"/>
              <a:t> </a:t>
            </a:r>
            <a:r>
              <a:rPr lang="en-GB" dirty="0" err="1"/>
              <a:t>privremeno</a:t>
            </a:r>
            <a:r>
              <a:rPr lang="en-GB" dirty="0"/>
              <a:t> </a:t>
            </a:r>
            <a:r>
              <a:rPr lang="en-GB" dirty="0" err="1"/>
              <a:t>čuvaju</a:t>
            </a:r>
            <a:r>
              <a:rPr lang="en-GB" dirty="0"/>
              <a:t> </a:t>
            </a:r>
            <a:r>
              <a:rPr lang="en-GB" dirty="0" err="1"/>
              <a:t>prije</a:t>
            </a:r>
            <a:r>
              <a:rPr lang="en-GB" dirty="0"/>
              <a:t> </a:t>
            </a:r>
            <a:r>
              <a:rPr lang="en-GB" dirty="0" err="1"/>
              <a:t>kopiranja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drugo</a:t>
            </a:r>
            <a:r>
              <a:rPr lang="en-GB" dirty="0"/>
              <a:t> </a:t>
            </a:r>
            <a:r>
              <a:rPr lang="en-GB" dirty="0" err="1"/>
              <a:t>mjesto</a:t>
            </a:r>
            <a:r>
              <a:rPr lang="en-GB" dirty="0"/>
              <a:t>. U tome se </a:t>
            </a:r>
            <a:r>
              <a:rPr lang="en-GB" dirty="0" err="1"/>
              <a:t>značenju</a:t>
            </a:r>
            <a:r>
              <a:rPr lang="en-GB" dirty="0"/>
              <a:t> </a:t>
            </a:r>
            <a:r>
              <a:rPr lang="en-GB" dirty="0" err="1"/>
              <a:t>riječ</a:t>
            </a:r>
            <a:r>
              <a:rPr lang="en-GB" dirty="0"/>
              <a:t> clipboard </a:t>
            </a:r>
            <a:r>
              <a:rPr lang="en-GB" dirty="0" err="1"/>
              <a:t>upotrebljava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. U </a:t>
            </a:r>
            <a:r>
              <a:rPr lang="en-GB" dirty="0" err="1"/>
              <a:t>hrvatskome</a:t>
            </a:r>
            <a:r>
              <a:rPr lang="en-GB" dirty="0"/>
              <a:t> </a:t>
            </a:r>
            <a:r>
              <a:rPr lang="en-GB" dirty="0" err="1"/>
              <a:t>standardnom</a:t>
            </a:r>
            <a:r>
              <a:rPr lang="en-GB" dirty="0"/>
              <a:t> </a:t>
            </a:r>
            <a:r>
              <a:rPr lang="en-GB" dirty="0" err="1"/>
              <a:t>jeziku</a:t>
            </a:r>
            <a:r>
              <a:rPr lang="en-GB" dirty="0"/>
              <a:t> </a:t>
            </a:r>
            <a:r>
              <a:rPr lang="en-GB" dirty="0" err="1"/>
              <a:t>umjesto</a:t>
            </a:r>
            <a:r>
              <a:rPr lang="en-GB" dirty="0"/>
              <a:t> </a:t>
            </a:r>
            <a:r>
              <a:rPr lang="en-GB" dirty="0" err="1"/>
              <a:t>neprilagođene</a:t>
            </a:r>
            <a:r>
              <a:rPr lang="en-GB" dirty="0"/>
              <a:t> </a:t>
            </a:r>
            <a:r>
              <a:rPr lang="en-GB" dirty="0" err="1"/>
              <a:t>engleske</a:t>
            </a:r>
            <a:r>
              <a:rPr lang="en-GB" dirty="0"/>
              <a:t> </a:t>
            </a:r>
            <a:r>
              <a:rPr lang="en-GB" dirty="0" err="1"/>
              <a:t>riječi</a:t>
            </a:r>
            <a:r>
              <a:rPr lang="en-GB" dirty="0"/>
              <a:t> clipboard </a:t>
            </a:r>
            <a:r>
              <a:rPr lang="en-GB" dirty="0" err="1"/>
              <a:t>bolje</a:t>
            </a:r>
            <a:r>
              <a:rPr lang="en-GB" dirty="0"/>
              <a:t> je </a:t>
            </a:r>
            <a:r>
              <a:rPr lang="en-GB" dirty="0" err="1"/>
              <a:t>upotrijebiti</a:t>
            </a:r>
            <a:r>
              <a:rPr lang="en-GB" dirty="0"/>
              <a:t> </a:t>
            </a:r>
            <a:r>
              <a:rPr lang="en-GB" dirty="0" err="1"/>
              <a:t>hrvatske</a:t>
            </a:r>
            <a:r>
              <a:rPr lang="en-GB" dirty="0"/>
              <a:t> </a:t>
            </a:r>
            <a:r>
              <a:rPr lang="en-GB" dirty="0" err="1"/>
              <a:t>nazive</a:t>
            </a:r>
            <a:r>
              <a:rPr lang="en-GB" dirty="0"/>
              <a:t> </a:t>
            </a:r>
            <a:r>
              <a:rPr lang="en-GB" dirty="0" err="1"/>
              <a:t>međuspremnik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privremena</a:t>
            </a:r>
            <a:r>
              <a:rPr lang="en-GB" dirty="0"/>
              <a:t> </a:t>
            </a:r>
            <a:r>
              <a:rPr lang="en-GB" dirty="0" err="1"/>
              <a:t>memorija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31F8471-4BF5-4424-8DFB-49D9BA1D7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F28FB93-0A08-4E7D-8E63-9EFA29F1E093}" type="slidenum">
              <a:rPr lang="hr-HR" smtClean="0"/>
              <a:pPr algn="r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1081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ični motiv knjiga 16 x 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78_TF02801059_TF02801059" id="{DB89B566-E0F2-42D6-A698-87B5FDCFD84D}" vid="{A584ACD0-1732-4BCB-BCC2-84CDD866FBFA}"/>
    </a:ext>
  </a:extLst>
</a:theme>
</file>

<file path=ppt/theme/theme2.xml><?xml version="1.0" encoding="utf-8"?>
<a:theme xmlns:a="http://schemas.openxmlformats.org/drawingml/2006/main" name="Tema sustava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Obrazovna prezentacija s klasičnim motivom knjige (široki zaslon)</Template>
  <TotalTime>178</TotalTime>
  <Words>2251</Words>
  <Application>Microsoft Office PowerPoint</Application>
  <PresentationFormat>Prilagođeno</PresentationFormat>
  <Paragraphs>74</Paragraphs>
  <Slides>23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6" baseType="lpstr">
      <vt:lpstr>Arial</vt:lpstr>
      <vt:lpstr>Constantia</vt:lpstr>
      <vt:lpstr>Klasični motiv knjiga 16 x 9</vt:lpstr>
      <vt:lpstr> Pisanje stranih riječi</vt:lpstr>
      <vt:lpstr>Strane riječi</vt:lpstr>
      <vt:lpstr>afterparty &gt; zabava nakon posla/koncerta/događanja/zabave  </vt:lpstr>
      <vt:lpstr>anti-age, anti-ageing/anti-aging &gt; protiv starenja </vt:lpstr>
      <vt:lpstr>backstage &gt; (prostorija, soba) iza pozornice </vt:lpstr>
      <vt:lpstr>burn-out &gt; izgaranje (na poslu)</vt:lpstr>
      <vt:lpstr>business inteligence &gt; poslovna inteligencija </vt:lpstr>
      <vt:lpstr>carpool/carpooling &gt; suprijevoz </vt:lpstr>
      <vt:lpstr>clipboard</vt:lpstr>
      <vt:lpstr>custom-made / custom made &gt; izrađen po želji naručitelja, po narudžbi, po mjeri  </vt:lpstr>
      <vt:lpstr>cyberbullying &gt; vršnjačko kiberzlostavljanje </vt:lpstr>
      <vt:lpstr>design hotel &gt; dizajnerski hotel </vt:lpstr>
      <vt:lpstr>display/displej &gt; zaslon </vt:lpstr>
      <vt:lpstr>drive-in &gt; provozni </vt:lpstr>
      <vt:lpstr>e-mail &gt; e-pošta, e-poruka, e-adresa </vt:lpstr>
      <vt:lpstr>gaming&gt; igranje (računalnih igara / videoigara) </vt:lpstr>
      <vt:lpstr>handsfree &gt; bezručni, bez (uporabe) ruku, uz slobodne ruke  </vt:lpstr>
      <vt:lpstr>influencer &gt; utjecajna osoba/skupina/tvrtka</vt:lpstr>
      <vt:lpstr>lockdown &gt; (potpuno) zatvaranje </vt:lpstr>
      <vt:lpstr>multitasking &gt; višezadaćnost </vt:lpstr>
      <vt:lpstr>pop-up &gt; skočni </vt:lpstr>
      <vt:lpstr>top &gt; vrhunski, najbolji, najtraženiji, najaktualnij </vt:lpstr>
      <vt:lpstr>top lista &gt; ljestvica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Strane riječi</dc:title>
  <dc:creator>Šimun</dc:creator>
  <cp:lastModifiedBy>Sonja Delimar</cp:lastModifiedBy>
  <cp:revision>4</cp:revision>
  <dcterms:created xsi:type="dcterms:W3CDTF">2022-03-13T19:46:56Z</dcterms:created>
  <dcterms:modified xsi:type="dcterms:W3CDTF">2022-03-17T21:53:56Z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